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2" r:id="rId3"/>
    <p:sldMasterId id="2147483673"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Lst>
  <p:sldSz cy="7559675" cx="10080625"/>
  <p:notesSz cx="7559675" cy="106918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07000" y="812520"/>
            <a:ext cx="5345280" cy="400896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 name="Google Shape;4;n"/>
          <p:cNvSpPr txBox="1"/>
          <p:nvPr>
            <p:ph idx="1" type="body"/>
          </p:nvPr>
        </p:nvSpPr>
        <p:spPr>
          <a:xfrm>
            <a:off x="756000" y="5078520"/>
            <a:ext cx="6047640" cy="4811040"/>
          </a:xfrm>
          <a:prstGeom prst="rect">
            <a:avLst/>
          </a:prstGeom>
          <a:noFill/>
          <a:ln>
            <a:noFill/>
          </a:ln>
        </p:spPr>
        <p:txBody>
          <a:bodyPr anchorCtr="0" anchor="t" bIns="0" lIns="0" spcFirstLastPara="1" rIns="0" wrap="square" tIns="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5" name="Google Shape;5;n"/>
          <p:cNvSpPr txBox="1"/>
          <p:nvPr>
            <p:ph idx="3" type="hdr"/>
          </p:nvPr>
        </p:nvSpPr>
        <p:spPr>
          <a:xfrm>
            <a:off x="0" y="0"/>
            <a:ext cx="3280680" cy="534240"/>
          </a:xfrm>
          <a:prstGeom prst="rect">
            <a:avLst/>
          </a:prstGeom>
          <a:noFill/>
          <a:ln>
            <a:noFill/>
          </a:ln>
        </p:spPr>
        <p:txBody>
          <a:bodyPr anchorCtr="0" anchor="t" bIns="0" lIns="0" spcFirstLastPara="1" rIns="0" wrap="square" tIns="0">
            <a:noAutofit/>
          </a:bodyPr>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6" name="Google Shape;6;n"/>
          <p:cNvSpPr txBox="1"/>
          <p:nvPr>
            <p:ph idx="10" type="dt"/>
          </p:nvPr>
        </p:nvSpPr>
        <p:spPr>
          <a:xfrm>
            <a:off x="4278960" y="0"/>
            <a:ext cx="3280680" cy="534240"/>
          </a:xfrm>
          <a:prstGeom prst="rect">
            <a:avLst/>
          </a:prstGeom>
          <a:noFill/>
          <a:ln>
            <a:noFill/>
          </a:ln>
        </p:spPr>
        <p:txBody>
          <a:bodyPr anchorCtr="0" anchor="t" bIns="0" lIns="0" spcFirstLastPara="1" rIns="0" wrap="square" tIns="0">
            <a:noAutofit/>
          </a:bodyPr>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10157400"/>
            <a:ext cx="3280680" cy="534240"/>
          </a:xfrm>
          <a:prstGeom prst="rect">
            <a:avLst/>
          </a:prstGeom>
          <a:noFill/>
          <a:ln>
            <a:noFill/>
          </a:ln>
        </p:spPr>
        <p:txBody>
          <a:bodyPr anchorCtr="0" anchor="b" bIns="0" lIns="0" spcFirstLastPara="1" rIns="0" wrap="square" tIns="0">
            <a:noAutofit/>
          </a:bodyPr>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8" name="Google Shape;8;n"/>
          <p:cNvSpPr txBox="1"/>
          <p:nvPr>
            <p:ph idx="12" type="sldNum"/>
          </p:nvPr>
        </p:nvSpPr>
        <p:spPr>
          <a:xfrm>
            <a:off x="4278960" y="10157400"/>
            <a:ext cx="3280680" cy="534240"/>
          </a:xfrm>
          <a:prstGeom prst="rect">
            <a:avLst/>
          </a:prstGeom>
          <a:noFill/>
          <a:ln>
            <a:noFill/>
          </a:ln>
        </p:spPr>
        <p:txBody>
          <a:bodyPr anchorCtr="0" anchor="b" bIns="0" lIns="0" spcFirstLastPara="1" rIns="0" wrap="square" tIns="0">
            <a:noAutofit/>
          </a:bodyPr>
          <a:lstStyle/>
          <a:p>
            <a:pPr indent="0" lvl="0" marL="0" marR="0" rtl="0" algn="r">
              <a:spcBef>
                <a:spcPts val="0"/>
              </a:spcBef>
              <a:spcAft>
                <a:spcPts val="0"/>
              </a:spcAft>
              <a:buNone/>
            </a:pPr>
            <a:fld id="{00000000-1234-1234-1234-123412341234}" type="slidenum">
              <a:rPr b="0" i="0" lang="en-PH" sz="1400" u="none" cap="none" strike="noStrike">
                <a:latin typeface="Arial"/>
                <a:ea typeface="Arial"/>
                <a:cs typeface="Arial"/>
                <a:sym typeface="Arial"/>
              </a:rPr>
              <a:t>‹#›</a:t>
            </a:fld>
            <a:endParaRPr b="0" i="0" sz="1400" u="none" cap="none" strike="noStrike">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1:notes"/>
          <p:cNvSpPr txBox="1"/>
          <p:nvPr>
            <p:ph idx="1" type="body"/>
          </p:nvPr>
        </p:nvSpPr>
        <p:spPr>
          <a:xfrm>
            <a:off x="756000" y="5078520"/>
            <a:ext cx="6047640" cy="481104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120" name="Google Shape;120;p1:notes"/>
          <p:cNvSpPr/>
          <p:nvPr>
            <p:ph idx="2" type="sldImg"/>
          </p:nvPr>
        </p:nvSpPr>
        <p:spPr>
          <a:xfrm>
            <a:off x="1107000" y="812520"/>
            <a:ext cx="5345280" cy="400896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10:notes"/>
          <p:cNvSpPr/>
          <p:nvPr>
            <p:ph idx="2" type="sldImg"/>
          </p:nvPr>
        </p:nvSpPr>
        <p:spPr>
          <a:xfrm>
            <a:off x="1107000" y="812520"/>
            <a:ext cx="5345280" cy="400896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80" name="Google Shape;180;p10:notes"/>
          <p:cNvSpPr txBox="1"/>
          <p:nvPr>
            <p:ph idx="1" type="body"/>
          </p:nvPr>
        </p:nvSpPr>
        <p:spPr>
          <a:xfrm>
            <a:off x="756000" y="5078520"/>
            <a:ext cx="6047640" cy="4811040"/>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None/>
            </a:pPr>
            <a:r>
              <a:rPr b="0" lang="en-PH" sz="2000" strike="noStrike">
                <a:latin typeface="Arial"/>
                <a:ea typeface="Arial"/>
                <a:cs typeface="Arial"/>
                <a:sym typeface="Arial"/>
              </a:rPr>
              <a:t>Remind them bakit ikaw ang best candidate for the job</a:t>
            </a:r>
            <a:endParaRPr b="0" sz="2000" strike="noStrike">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11:notes"/>
          <p:cNvSpPr/>
          <p:nvPr>
            <p:ph idx="2" type="sldImg"/>
          </p:nvPr>
        </p:nvSpPr>
        <p:spPr>
          <a:xfrm>
            <a:off x="1108800" y="813600"/>
            <a:ext cx="5346000" cy="40104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86" name="Google Shape;186;p11:notes"/>
          <p:cNvSpPr txBox="1"/>
          <p:nvPr>
            <p:ph idx="1" type="body"/>
          </p:nvPr>
        </p:nvSpPr>
        <p:spPr>
          <a:xfrm>
            <a:off x="756000" y="5078520"/>
            <a:ext cx="6047640" cy="4811040"/>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None/>
            </a:pPr>
            <a:r>
              <a:rPr b="0" lang="en-PH" sz="2000" strike="noStrike">
                <a:latin typeface="Arial"/>
                <a:ea typeface="Arial"/>
                <a:cs typeface="Arial"/>
                <a:sym typeface="Arial"/>
              </a:rPr>
              <a:t>Mga nababasa natin madalas sa letters like </a:t>
            </a:r>
            <a:endParaRPr b="0" sz="2000" strike="noStrike">
              <a:latin typeface="Arial"/>
              <a:ea typeface="Arial"/>
              <a:cs typeface="Arial"/>
              <a:sym typeface="Arial"/>
            </a:endParaRPr>
          </a:p>
          <a:p>
            <a:pPr indent="0" lvl="0" marL="0" rtl="0" algn="l">
              <a:spcBef>
                <a:spcPts val="0"/>
              </a:spcBef>
              <a:spcAft>
                <a:spcPts val="0"/>
              </a:spcAft>
              <a:buNone/>
            </a:pPr>
            <a:r>
              <a:rPr b="0" lang="en-PH" sz="2000" strike="noStrike">
                <a:latin typeface="Arial"/>
                <a:ea typeface="Arial"/>
                <a:cs typeface="Arial"/>
                <a:sym typeface="Arial"/>
              </a:rPr>
              <a:t>Respectfully yours, cordially, etc.</a:t>
            </a:r>
            <a:endParaRPr b="0" sz="2000" strike="noStrike">
              <a:latin typeface="Arial"/>
              <a:ea typeface="Arial"/>
              <a:cs typeface="Arial"/>
              <a:sym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12:notes"/>
          <p:cNvSpPr txBox="1"/>
          <p:nvPr>
            <p:ph idx="1" type="body"/>
          </p:nvPr>
        </p:nvSpPr>
        <p:spPr>
          <a:xfrm>
            <a:off x="756000" y="5078520"/>
            <a:ext cx="6047640" cy="481104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194" name="Google Shape;194;p12:notes"/>
          <p:cNvSpPr/>
          <p:nvPr>
            <p:ph idx="2" type="sldImg"/>
          </p:nvPr>
        </p:nvSpPr>
        <p:spPr>
          <a:xfrm>
            <a:off x="1107000" y="812520"/>
            <a:ext cx="5345280" cy="400896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13:notes"/>
          <p:cNvSpPr txBox="1"/>
          <p:nvPr>
            <p:ph idx="1" type="body"/>
          </p:nvPr>
        </p:nvSpPr>
        <p:spPr>
          <a:xfrm>
            <a:off x="756000" y="5078520"/>
            <a:ext cx="6047640" cy="481104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201" name="Google Shape;201;p13:notes"/>
          <p:cNvSpPr/>
          <p:nvPr>
            <p:ph idx="2" type="sldImg"/>
          </p:nvPr>
        </p:nvSpPr>
        <p:spPr>
          <a:xfrm>
            <a:off x="1107000" y="812520"/>
            <a:ext cx="5345280" cy="400896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p14:notes"/>
          <p:cNvSpPr txBox="1"/>
          <p:nvPr>
            <p:ph idx="1" type="body"/>
          </p:nvPr>
        </p:nvSpPr>
        <p:spPr>
          <a:xfrm>
            <a:off x="756000" y="5078520"/>
            <a:ext cx="6047640" cy="481104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221" name="Google Shape;221;p14:notes"/>
          <p:cNvSpPr/>
          <p:nvPr>
            <p:ph idx="2" type="sldImg"/>
          </p:nvPr>
        </p:nvSpPr>
        <p:spPr>
          <a:xfrm>
            <a:off x="1107000" y="812520"/>
            <a:ext cx="5345280" cy="400896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15:notes"/>
          <p:cNvSpPr/>
          <p:nvPr>
            <p:ph idx="2" type="sldImg"/>
          </p:nvPr>
        </p:nvSpPr>
        <p:spPr>
          <a:xfrm>
            <a:off x="1108800" y="813600"/>
            <a:ext cx="5346000" cy="40104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27" name="Google Shape;227;p15:notes"/>
          <p:cNvSpPr txBox="1"/>
          <p:nvPr>
            <p:ph idx="1" type="body"/>
          </p:nvPr>
        </p:nvSpPr>
        <p:spPr>
          <a:xfrm>
            <a:off x="756000" y="5078520"/>
            <a:ext cx="6047640" cy="4811040"/>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None/>
            </a:pPr>
            <a:r>
              <a:rPr b="0" lang="en-PH" sz="2000" strike="noStrike">
                <a:latin typeface="Arial"/>
                <a:ea typeface="Arial"/>
                <a:cs typeface="Arial"/>
                <a:sym typeface="Arial"/>
              </a:rPr>
              <a:t>Quick advertisement of who you are </a:t>
            </a:r>
            <a:endParaRPr b="0" sz="2000" strike="noStrike">
              <a:latin typeface="Arial"/>
              <a:ea typeface="Arial"/>
              <a:cs typeface="Arial"/>
              <a:sym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16:notes"/>
          <p:cNvSpPr/>
          <p:nvPr>
            <p:ph idx="2" type="sldImg"/>
          </p:nvPr>
        </p:nvSpPr>
        <p:spPr>
          <a:xfrm>
            <a:off x="1108800" y="813600"/>
            <a:ext cx="5346000" cy="40104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33" name="Google Shape;233;p16:notes"/>
          <p:cNvSpPr txBox="1"/>
          <p:nvPr>
            <p:ph idx="1" type="body"/>
          </p:nvPr>
        </p:nvSpPr>
        <p:spPr>
          <a:xfrm>
            <a:off x="756000" y="5078520"/>
            <a:ext cx="6047640" cy="4811040"/>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None/>
            </a:pPr>
            <a:r>
              <a:rPr b="0" lang="en-PH" sz="2000" strike="noStrike">
                <a:latin typeface="Arial"/>
                <a:ea typeface="Arial"/>
                <a:cs typeface="Arial"/>
                <a:sym typeface="Arial"/>
              </a:rPr>
              <a:t>Soft skills – personal attributes to effectively and harmoniously interact with others.</a:t>
            </a:r>
            <a:endParaRPr b="0" sz="2000" strike="noStrike">
              <a:latin typeface="Arial"/>
              <a:ea typeface="Arial"/>
              <a:cs typeface="Arial"/>
              <a:sym typeface="Aria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17:notes"/>
          <p:cNvSpPr/>
          <p:nvPr>
            <p:ph idx="2" type="sldImg"/>
          </p:nvPr>
        </p:nvSpPr>
        <p:spPr>
          <a:xfrm>
            <a:off x="1108800" y="813600"/>
            <a:ext cx="5346000" cy="40104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39" name="Google Shape;239;p17:notes"/>
          <p:cNvSpPr txBox="1"/>
          <p:nvPr>
            <p:ph idx="1" type="body"/>
          </p:nvPr>
        </p:nvSpPr>
        <p:spPr>
          <a:xfrm>
            <a:off x="756000" y="5078520"/>
            <a:ext cx="6047640" cy="4811040"/>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None/>
            </a:pPr>
            <a:r>
              <a:rPr b="0" lang="en-PH" sz="2000" strike="noStrike">
                <a:latin typeface="Arial"/>
                <a:ea typeface="Arial"/>
                <a:cs typeface="Arial"/>
                <a:sym typeface="Arial"/>
              </a:rPr>
              <a:t>Make a self-assessment and outline your skills and abilities on a piece of paper. This will help you make a thorough resume.</a:t>
            </a:r>
            <a:endParaRPr b="0" sz="2000" strike="noStrike">
              <a:latin typeface="Arial"/>
              <a:ea typeface="Arial"/>
              <a:cs typeface="Arial"/>
              <a:sym typeface="Aria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p18:notes"/>
          <p:cNvSpPr/>
          <p:nvPr>
            <p:ph idx="2" type="sldImg"/>
          </p:nvPr>
        </p:nvSpPr>
        <p:spPr>
          <a:xfrm>
            <a:off x="1108800" y="813600"/>
            <a:ext cx="5346000" cy="40104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45" name="Google Shape;245;p18:notes"/>
          <p:cNvSpPr txBox="1"/>
          <p:nvPr>
            <p:ph idx="1" type="body"/>
          </p:nvPr>
        </p:nvSpPr>
        <p:spPr>
          <a:xfrm>
            <a:off x="756000" y="5078520"/>
            <a:ext cx="6047640" cy="4811040"/>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None/>
            </a:pPr>
            <a:r>
              <a:rPr b="0" lang="en-PH" sz="2000" strike="noStrike">
                <a:latin typeface="Arial"/>
                <a:ea typeface="Arial"/>
                <a:cs typeface="Arial"/>
                <a:sym typeface="Arial"/>
              </a:rPr>
              <a:t>Somewhat similar sa application letter</a:t>
            </a:r>
            <a:endParaRPr b="0" sz="2000" strike="noStrike">
              <a:latin typeface="Arial"/>
              <a:ea typeface="Arial"/>
              <a:cs typeface="Arial"/>
              <a:sym typeface="Aria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p19:notes"/>
          <p:cNvSpPr txBox="1"/>
          <p:nvPr>
            <p:ph idx="1" type="body"/>
          </p:nvPr>
        </p:nvSpPr>
        <p:spPr>
          <a:xfrm>
            <a:off x="756000" y="5078520"/>
            <a:ext cx="6047640" cy="481104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251" name="Google Shape;251;p19:notes"/>
          <p:cNvSpPr/>
          <p:nvPr>
            <p:ph idx="2" type="sldImg"/>
          </p:nvPr>
        </p:nvSpPr>
        <p:spPr>
          <a:xfrm>
            <a:off x="1107000" y="812520"/>
            <a:ext cx="5345280" cy="400896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2:notes"/>
          <p:cNvSpPr txBox="1"/>
          <p:nvPr>
            <p:ph idx="1" type="body"/>
          </p:nvPr>
        </p:nvSpPr>
        <p:spPr>
          <a:xfrm>
            <a:off x="756000" y="5078520"/>
            <a:ext cx="6047640" cy="481104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126" name="Google Shape;126;p2:notes"/>
          <p:cNvSpPr/>
          <p:nvPr>
            <p:ph idx="2" type="sldImg"/>
          </p:nvPr>
        </p:nvSpPr>
        <p:spPr>
          <a:xfrm>
            <a:off x="1107000" y="812520"/>
            <a:ext cx="5345280" cy="400896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p20:notes"/>
          <p:cNvSpPr/>
          <p:nvPr>
            <p:ph idx="2" type="sldImg"/>
          </p:nvPr>
        </p:nvSpPr>
        <p:spPr>
          <a:xfrm>
            <a:off x="1108800" y="813600"/>
            <a:ext cx="5346000" cy="40104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58" name="Google Shape;258;p20:notes"/>
          <p:cNvSpPr txBox="1"/>
          <p:nvPr>
            <p:ph idx="1" type="body"/>
          </p:nvPr>
        </p:nvSpPr>
        <p:spPr>
          <a:xfrm>
            <a:off x="756000" y="5078520"/>
            <a:ext cx="6047640" cy="4811040"/>
          </a:xfrm>
          <a:prstGeom prst="rect">
            <a:avLst/>
          </a:prstGeom>
          <a:noFill/>
          <a:ln>
            <a:noFill/>
          </a:ln>
        </p:spPr>
        <p:txBody>
          <a:bodyPr anchorCtr="0" anchor="t" bIns="0" lIns="0" spcFirstLastPara="1" rIns="0" wrap="square" tIns="0">
            <a:noAutofit/>
          </a:bodyPr>
          <a:lstStyle/>
          <a:p>
            <a:pPr indent="-324000" lvl="0" marL="432000" rtl="0" algn="l">
              <a:spcBef>
                <a:spcPts val="0"/>
              </a:spcBef>
              <a:spcAft>
                <a:spcPts val="0"/>
              </a:spcAft>
              <a:buClr>
                <a:srgbClr val="FF6600"/>
              </a:buClr>
              <a:buSzPts val="900"/>
              <a:buFont typeface="Noto Sans Symbols"/>
              <a:buChar char="●"/>
            </a:pPr>
            <a:r>
              <a:rPr b="0" lang="en-PH" sz="2000" strike="noStrike">
                <a:latin typeface="Arial"/>
                <a:ea typeface="Arial"/>
                <a:cs typeface="Arial"/>
                <a:sym typeface="Arial"/>
              </a:rPr>
              <a:t>It also tells potential employers the kind of work you want to do. </a:t>
            </a:r>
            <a:endParaRPr b="0" sz="2000" strike="noStrike">
              <a:latin typeface="Arial"/>
              <a:ea typeface="Arial"/>
              <a:cs typeface="Arial"/>
              <a:sym typeface="Aria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p21:notes"/>
          <p:cNvSpPr txBox="1"/>
          <p:nvPr>
            <p:ph idx="1" type="body"/>
          </p:nvPr>
        </p:nvSpPr>
        <p:spPr>
          <a:xfrm>
            <a:off x="756000" y="5078520"/>
            <a:ext cx="6047640" cy="481104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265" name="Google Shape;265;p21:notes"/>
          <p:cNvSpPr/>
          <p:nvPr>
            <p:ph idx="2" type="sldImg"/>
          </p:nvPr>
        </p:nvSpPr>
        <p:spPr>
          <a:xfrm>
            <a:off x="1107000" y="812520"/>
            <a:ext cx="5345280" cy="400896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9" name="Shape 269"/>
        <p:cNvGrpSpPr/>
        <p:nvPr/>
      </p:nvGrpSpPr>
      <p:grpSpPr>
        <a:xfrm>
          <a:off x="0" y="0"/>
          <a:ext cx="0" cy="0"/>
          <a:chOff x="0" y="0"/>
          <a:chExt cx="0" cy="0"/>
        </a:xfrm>
      </p:grpSpPr>
      <p:sp>
        <p:nvSpPr>
          <p:cNvPr id="270" name="Google Shape;270;p22:notes"/>
          <p:cNvSpPr/>
          <p:nvPr>
            <p:ph idx="2" type="sldImg"/>
          </p:nvPr>
        </p:nvSpPr>
        <p:spPr>
          <a:xfrm>
            <a:off x="1108800" y="813600"/>
            <a:ext cx="5346000" cy="40104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71" name="Google Shape;271;p22:notes"/>
          <p:cNvSpPr txBox="1"/>
          <p:nvPr>
            <p:ph idx="1" type="body"/>
          </p:nvPr>
        </p:nvSpPr>
        <p:spPr>
          <a:xfrm>
            <a:off x="756000" y="5078520"/>
            <a:ext cx="6047640" cy="4811040"/>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None/>
            </a:pPr>
            <a:r>
              <a:rPr b="0" lang="en-PH" sz="2000" strike="noStrike">
                <a:latin typeface="Arial"/>
                <a:ea typeface="Arial"/>
                <a:cs typeface="Arial"/>
                <a:sym typeface="Arial"/>
              </a:rPr>
              <a:t>Pwede nyo dito ilagay yung internship or OJT experience nyo. Or kung nagkaroon kayo ng summer jobs in the past.</a:t>
            </a:r>
            <a:endParaRPr b="0" sz="2000" strike="noStrike">
              <a:latin typeface="Arial"/>
              <a:ea typeface="Arial"/>
              <a:cs typeface="Arial"/>
              <a:sym typeface="Aria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p23:notes"/>
          <p:cNvSpPr txBox="1"/>
          <p:nvPr>
            <p:ph idx="1" type="body"/>
          </p:nvPr>
        </p:nvSpPr>
        <p:spPr>
          <a:xfrm>
            <a:off x="756000" y="5078520"/>
            <a:ext cx="6047640" cy="481104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277" name="Google Shape;277;p23:notes"/>
          <p:cNvSpPr/>
          <p:nvPr>
            <p:ph idx="2" type="sldImg"/>
          </p:nvPr>
        </p:nvSpPr>
        <p:spPr>
          <a:xfrm>
            <a:off x="1107000" y="812520"/>
            <a:ext cx="5345280" cy="400896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p24:notes"/>
          <p:cNvSpPr txBox="1"/>
          <p:nvPr>
            <p:ph idx="1" type="body"/>
          </p:nvPr>
        </p:nvSpPr>
        <p:spPr>
          <a:xfrm>
            <a:off x="756000" y="5078520"/>
            <a:ext cx="6047640" cy="481104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283" name="Google Shape;283;p24:notes"/>
          <p:cNvSpPr/>
          <p:nvPr>
            <p:ph idx="2" type="sldImg"/>
          </p:nvPr>
        </p:nvSpPr>
        <p:spPr>
          <a:xfrm>
            <a:off x="1107000" y="812520"/>
            <a:ext cx="5345280" cy="400896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7" name="Shape 287"/>
        <p:cNvGrpSpPr/>
        <p:nvPr/>
      </p:nvGrpSpPr>
      <p:grpSpPr>
        <a:xfrm>
          <a:off x="0" y="0"/>
          <a:ext cx="0" cy="0"/>
          <a:chOff x="0" y="0"/>
          <a:chExt cx="0" cy="0"/>
        </a:xfrm>
      </p:grpSpPr>
      <p:sp>
        <p:nvSpPr>
          <p:cNvPr id="288" name="Google Shape;288;p25:notes"/>
          <p:cNvSpPr txBox="1"/>
          <p:nvPr>
            <p:ph idx="1" type="body"/>
          </p:nvPr>
        </p:nvSpPr>
        <p:spPr>
          <a:xfrm>
            <a:off x="756000" y="5078520"/>
            <a:ext cx="6047640" cy="481104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289" name="Google Shape;289;p25:notes"/>
          <p:cNvSpPr/>
          <p:nvPr>
            <p:ph idx="2" type="sldImg"/>
          </p:nvPr>
        </p:nvSpPr>
        <p:spPr>
          <a:xfrm>
            <a:off x="1107000" y="812520"/>
            <a:ext cx="5345280" cy="400896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3" name="Shape 293"/>
        <p:cNvGrpSpPr/>
        <p:nvPr/>
      </p:nvGrpSpPr>
      <p:grpSpPr>
        <a:xfrm>
          <a:off x="0" y="0"/>
          <a:ext cx="0" cy="0"/>
          <a:chOff x="0" y="0"/>
          <a:chExt cx="0" cy="0"/>
        </a:xfrm>
      </p:grpSpPr>
      <p:sp>
        <p:nvSpPr>
          <p:cNvPr id="294" name="Google Shape;294;p26:notes"/>
          <p:cNvSpPr txBox="1"/>
          <p:nvPr>
            <p:ph idx="1" type="body"/>
          </p:nvPr>
        </p:nvSpPr>
        <p:spPr>
          <a:xfrm>
            <a:off x="756000" y="5078520"/>
            <a:ext cx="6047640" cy="481104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295" name="Google Shape;295;p26:notes"/>
          <p:cNvSpPr/>
          <p:nvPr>
            <p:ph idx="2" type="sldImg"/>
          </p:nvPr>
        </p:nvSpPr>
        <p:spPr>
          <a:xfrm>
            <a:off x="1107000" y="812520"/>
            <a:ext cx="5345280" cy="400896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9" name="Shape 299"/>
        <p:cNvGrpSpPr/>
        <p:nvPr/>
      </p:nvGrpSpPr>
      <p:grpSpPr>
        <a:xfrm>
          <a:off x="0" y="0"/>
          <a:ext cx="0" cy="0"/>
          <a:chOff x="0" y="0"/>
          <a:chExt cx="0" cy="0"/>
        </a:xfrm>
      </p:grpSpPr>
      <p:sp>
        <p:nvSpPr>
          <p:cNvPr id="300" name="Google Shape;300;p27:notes"/>
          <p:cNvSpPr txBox="1"/>
          <p:nvPr>
            <p:ph idx="1" type="body"/>
          </p:nvPr>
        </p:nvSpPr>
        <p:spPr>
          <a:xfrm>
            <a:off x="756000" y="5078520"/>
            <a:ext cx="6047640" cy="481104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301" name="Google Shape;301;p27:notes"/>
          <p:cNvSpPr/>
          <p:nvPr>
            <p:ph idx="2" type="sldImg"/>
          </p:nvPr>
        </p:nvSpPr>
        <p:spPr>
          <a:xfrm>
            <a:off x="1107000" y="812520"/>
            <a:ext cx="5345280" cy="400896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5" name="Shape 305"/>
        <p:cNvGrpSpPr/>
        <p:nvPr/>
      </p:nvGrpSpPr>
      <p:grpSpPr>
        <a:xfrm>
          <a:off x="0" y="0"/>
          <a:ext cx="0" cy="0"/>
          <a:chOff x="0" y="0"/>
          <a:chExt cx="0" cy="0"/>
        </a:xfrm>
      </p:grpSpPr>
      <p:sp>
        <p:nvSpPr>
          <p:cNvPr id="306" name="Google Shape;306;p28:notes"/>
          <p:cNvSpPr/>
          <p:nvPr>
            <p:ph idx="2" type="sldImg"/>
          </p:nvPr>
        </p:nvSpPr>
        <p:spPr>
          <a:xfrm>
            <a:off x="1108800" y="813600"/>
            <a:ext cx="5346000" cy="40104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07" name="Google Shape;307;p28:notes"/>
          <p:cNvSpPr txBox="1"/>
          <p:nvPr>
            <p:ph idx="1" type="body"/>
          </p:nvPr>
        </p:nvSpPr>
        <p:spPr>
          <a:xfrm>
            <a:off x="756000" y="5078520"/>
            <a:ext cx="6047640" cy="4811040"/>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None/>
            </a:pPr>
            <a:r>
              <a:rPr b="0" lang="en-PH" sz="2000" strike="noStrike">
                <a:latin typeface="Arial"/>
                <a:ea typeface="Arial"/>
                <a:cs typeface="Arial"/>
                <a:sym typeface="Arial"/>
              </a:rPr>
              <a:t>Sila yung mga nakakakilala sayo kung pano ka mag trabaho or mag isip para maka resolba ng problema.</a:t>
            </a:r>
            <a:br>
              <a:rPr lang="en-PH"/>
            </a:br>
            <a:br>
              <a:rPr lang="en-PH"/>
            </a:br>
            <a:r>
              <a:rPr b="0" lang="en-PH" sz="2000" strike="noStrike">
                <a:latin typeface="Arial"/>
                <a:ea typeface="Arial"/>
                <a:cs typeface="Arial"/>
                <a:sym typeface="Arial"/>
              </a:rPr>
              <a:t>Also bago nyo ilagay information nila, magpaalam muna para hindi sila mabigla kapag may HR na tatawag para mag background check sa inyo. :)</a:t>
            </a:r>
            <a:endParaRPr b="0" sz="2000" strike="noStrike">
              <a:latin typeface="Arial"/>
              <a:ea typeface="Arial"/>
              <a:cs typeface="Arial"/>
              <a:sym typeface="Arial"/>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1" name="Shape 311"/>
        <p:cNvGrpSpPr/>
        <p:nvPr/>
      </p:nvGrpSpPr>
      <p:grpSpPr>
        <a:xfrm>
          <a:off x="0" y="0"/>
          <a:ext cx="0" cy="0"/>
          <a:chOff x="0" y="0"/>
          <a:chExt cx="0" cy="0"/>
        </a:xfrm>
      </p:grpSpPr>
      <p:sp>
        <p:nvSpPr>
          <p:cNvPr id="312" name="Google Shape;312;p29:notes"/>
          <p:cNvSpPr/>
          <p:nvPr>
            <p:ph idx="2" type="sldImg"/>
          </p:nvPr>
        </p:nvSpPr>
        <p:spPr>
          <a:xfrm>
            <a:off x="1108800" y="813600"/>
            <a:ext cx="5346000" cy="40104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13" name="Google Shape;313;p29:notes"/>
          <p:cNvSpPr txBox="1"/>
          <p:nvPr>
            <p:ph idx="1" type="body"/>
          </p:nvPr>
        </p:nvSpPr>
        <p:spPr>
          <a:xfrm>
            <a:off x="756000" y="5078520"/>
            <a:ext cx="6047640" cy="4811040"/>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None/>
            </a:pPr>
            <a:r>
              <a:rPr b="0" lang="en-PH" sz="2000" strike="noStrike">
                <a:latin typeface="Arial"/>
                <a:ea typeface="Arial"/>
                <a:cs typeface="Arial"/>
                <a:sym typeface="Arial"/>
              </a:rPr>
              <a:t>It’s best to avoid family members or relatives. Often references from them are not considered objective are unlikely to be taken as seriously as one from a teacher or a colleague.</a:t>
            </a:r>
            <a:endParaRPr b="0" sz="2000" strike="noStrike">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3:notes"/>
          <p:cNvSpPr txBox="1"/>
          <p:nvPr>
            <p:ph idx="1" type="body"/>
          </p:nvPr>
        </p:nvSpPr>
        <p:spPr>
          <a:xfrm>
            <a:off x="756000" y="5078520"/>
            <a:ext cx="6047640" cy="481104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132" name="Google Shape;132;p3:notes"/>
          <p:cNvSpPr/>
          <p:nvPr>
            <p:ph idx="2" type="sldImg"/>
          </p:nvPr>
        </p:nvSpPr>
        <p:spPr>
          <a:xfrm>
            <a:off x="1107000" y="812520"/>
            <a:ext cx="5345280" cy="400896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7" name="Shape 317"/>
        <p:cNvGrpSpPr/>
        <p:nvPr/>
      </p:nvGrpSpPr>
      <p:grpSpPr>
        <a:xfrm>
          <a:off x="0" y="0"/>
          <a:ext cx="0" cy="0"/>
          <a:chOff x="0" y="0"/>
          <a:chExt cx="0" cy="0"/>
        </a:xfrm>
      </p:grpSpPr>
      <p:sp>
        <p:nvSpPr>
          <p:cNvPr id="318" name="Google Shape;318;g11908a378f9_1_5:notes"/>
          <p:cNvSpPr/>
          <p:nvPr>
            <p:ph idx="2" type="sldImg"/>
          </p:nvPr>
        </p:nvSpPr>
        <p:spPr>
          <a:xfrm>
            <a:off x="1107000" y="812520"/>
            <a:ext cx="5345400" cy="4008900"/>
          </a:xfrm>
          <a:custGeom>
            <a:rect b="b" l="l" r="r" t="t"/>
            <a:pathLst>
              <a:path extrusionOk="0" h="120000" w="120000">
                <a:moveTo>
                  <a:pt x="0" y="0"/>
                </a:moveTo>
                <a:lnTo>
                  <a:pt x="120000" y="0"/>
                </a:lnTo>
                <a:lnTo>
                  <a:pt x="120000" y="120000"/>
                </a:lnTo>
                <a:lnTo>
                  <a:pt x="0" y="120000"/>
                </a:lnTo>
                <a:close/>
              </a:path>
            </a:pathLst>
          </a:custGeom>
        </p:spPr>
      </p:sp>
      <p:sp>
        <p:nvSpPr>
          <p:cNvPr id="319" name="Google Shape;319;g11908a378f9_1_5:notes"/>
          <p:cNvSpPr txBox="1"/>
          <p:nvPr>
            <p:ph idx="1" type="body"/>
          </p:nvPr>
        </p:nvSpPr>
        <p:spPr>
          <a:xfrm>
            <a:off x="756000" y="5078520"/>
            <a:ext cx="6047700" cy="481110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320" name="Google Shape;320;g11908a378f9_1_5:notes"/>
          <p:cNvSpPr txBox="1"/>
          <p:nvPr>
            <p:ph idx="12" type="sldNum"/>
          </p:nvPr>
        </p:nvSpPr>
        <p:spPr>
          <a:xfrm>
            <a:off x="4278960" y="10157400"/>
            <a:ext cx="3280800" cy="534300"/>
          </a:xfrm>
          <a:prstGeom prst="rect">
            <a:avLst/>
          </a:prstGeom>
        </p:spPr>
        <p:txBody>
          <a:bodyPr anchorCtr="0" anchor="b" bIns="0" lIns="0" spcFirstLastPara="1" rIns="0" wrap="square" tIns="0">
            <a:noAutofit/>
          </a:bodyPr>
          <a:lstStyle/>
          <a:p>
            <a:pPr indent="0" lvl="0" marL="0" rtl="0" algn="r">
              <a:spcBef>
                <a:spcPts val="0"/>
              </a:spcBef>
              <a:spcAft>
                <a:spcPts val="0"/>
              </a:spcAft>
              <a:buClr>
                <a:srgbClr val="000000"/>
              </a:buClr>
              <a:buFont typeface="Arial"/>
              <a:buNone/>
            </a:pPr>
            <a:fld id="{00000000-1234-1234-1234-123412341234}" type="slidenum">
              <a:rPr lang="en-PH"/>
              <a:t>‹#›</a:t>
            </a:fld>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4" name="Shape 324"/>
        <p:cNvGrpSpPr/>
        <p:nvPr/>
      </p:nvGrpSpPr>
      <p:grpSpPr>
        <a:xfrm>
          <a:off x="0" y="0"/>
          <a:ext cx="0" cy="0"/>
          <a:chOff x="0" y="0"/>
          <a:chExt cx="0" cy="0"/>
        </a:xfrm>
      </p:grpSpPr>
      <p:sp>
        <p:nvSpPr>
          <p:cNvPr id="325" name="Google Shape;325;g11908a378f9_1_13:notes"/>
          <p:cNvSpPr/>
          <p:nvPr>
            <p:ph idx="2" type="sldImg"/>
          </p:nvPr>
        </p:nvSpPr>
        <p:spPr>
          <a:xfrm>
            <a:off x="1107000" y="812520"/>
            <a:ext cx="5345400" cy="4008900"/>
          </a:xfrm>
          <a:custGeom>
            <a:rect b="b" l="l" r="r" t="t"/>
            <a:pathLst>
              <a:path extrusionOk="0" h="120000" w="120000">
                <a:moveTo>
                  <a:pt x="0" y="0"/>
                </a:moveTo>
                <a:lnTo>
                  <a:pt x="120000" y="0"/>
                </a:lnTo>
                <a:lnTo>
                  <a:pt x="120000" y="120000"/>
                </a:lnTo>
                <a:lnTo>
                  <a:pt x="0" y="120000"/>
                </a:lnTo>
                <a:close/>
              </a:path>
            </a:pathLst>
          </a:custGeom>
        </p:spPr>
      </p:sp>
      <p:sp>
        <p:nvSpPr>
          <p:cNvPr id="326" name="Google Shape;326;g11908a378f9_1_13:notes"/>
          <p:cNvSpPr txBox="1"/>
          <p:nvPr>
            <p:ph idx="1" type="body"/>
          </p:nvPr>
        </p:nvSpPr>
        <p:spPr>
          <a:xfrm>
            <a:off x="756000" y="5078520"/>
            <a:ext cx="6047700" cy="481110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327" name="Google Shape;327;g11908a378f9_1_13:notes"/>
          <p:cNvSpPr txBox="1"/>
          <p:nvPr>
            <p:ph idx="12" type="sldNum"/>
          </p:nvPr>
        </p:nvSpPr>
        <p:spPr>
          <a:xfrm>
            <a:off x="4278960" y="10157400"/>
            <a:ext cx="3280800" cy="534300"/>
          </a:xfrm>
          <a:prstGeom prst="rect">
            <a:avLst/>
          </a:prstGeom>
        </p:spPr>
        <p:txBody>
          <a:bodyPr anchorCtr="0" anchor="b" bIns="0" lIns="0" spcFirstLastPara="1" rIns="0" wrap="square" tIns="0">
            <a:noAutofit/>
          </a:bodyPr>
          <a:lstStyle/>
          <a:p>
            <a:pPr indent="0" lvl="0" marL="0" rtl="0" algn="r">
              <a:spcBef>
                <a:spcPts val="0"/>
              </a:spcBef>
              <a:spcAft>
                <a:spcPts val="0"/>
              </a:spcAft>
              <a:buNone/>
            </a:pPr>
            <a:fld id="{00000000-1234-1234-1234-123412341234}" type="slidenum">
              <a:rPr lang="en-PH"/>
              <a:t>‹#›</a:t>
            </a:fld>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1" name="Shape 331"/>
        <p:cNvGrpSpPr/>
        <p:nvPr/>
      </p:nvGrpSpPr>
      <p:grpSpPr>
        <a:xfrm>
          <a:off x="0" y="0"/>
          <a:ext cx="0" cy="0"/>
          <a:chOff x="0" y="0"/>
          <a:chExt cx="0" cy="0"/>
        </a:xfrm>
      </p:grpSpPr>
      <p:sp>
        <p:nvSpPr>
          <p:cNvPr id="332" name="Google Shape;332;p30:notes"/>
          <p:cNvSpPr txBox="1"/>
          <p:nvPr>
            <p:ph idx="1" type="body"/>
          </p:nvPr>
        </p:nvSpPr>
        <p:spPr>
          <a:xfrm>
            <a:off x="756000" y="5078520"/>
            <a:ext cx="6047640" cy="481104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333" name="Google Shape;333;p30:notes"/>
          <p:cNvSpPr/>
          <p:nvPr>
            <p:ph idx="2" type="sldImg"/>
          </p:nvPr>
        </p:nvSpPr>
        <p:spPr>
          <a:xfrm>
            <a:off x="1107000" y="812520"/>
            <a:ext cx="5345280" cy="400896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7" name="Shape 337"/>
        <p:cNvGrpSpPr/>
        <p:nvPr/>
      </p:nvGrpSpPr>
      <p:grpSpPr>
        <a:xfrm>
          <a:off x="0" y="0"/>
          <a:ext cx="0" cy="0"/>
          <a:chOff x="0" y="0"/>
          <a:chExt cx="0" cy="0"/>
        </a:xfrm>
      </p:grpSpPr>
      <p:sp>
        <p:nvSpPr>
          <p:cNvPr id="338" name="Google Shape;338;p31:notes"/>
          <p:cNvSpPr/>
          <p:nvPr>
            <p:ph idx="2" type="sldImg"/>
          </p:nvPr>
        </p:nvSpPr>
        <p:spPr>
          <a:xfrm>
            <a:off x="1108800" y="813600"/>
            <a:ext cx="5346000" cy="40104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39" name="Google Shape;339;p31:notes"/>
          <p:cNvSpPr txBox="1"/>
          <p:nvPr>
            <p:ph idx="1" type="body"/>
          </p:nvPr>
        </p:nvSpPr>
        <p:spPr>
          <a:xfrm>
            <a:off x="756000" y="5078520"/>
            <a:ext cx="6047640" cy="4811040"/>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None/>
            </a:pPr>
            <a:r>
              <a:rPr b="0" lang="en-PH" sz="2000" strike="noStrike">
                <a:latin typeface="Arial"/>
                <a:ea typeface="Arial"/>
                <a:cs typeface="Arial"/>
                <a:sym typeface="Arial"/>
              </a:rPr>
              <a:t>Pwedeng teachers ang mag check or proofread para matulungan kayo</a:t>
            </a:r>
            <a:endParaRPr b="0" sz="2000" strike="noStrike">
              <a:latin typeface="Arial"/>
              <a:ea typeface="Arial"/>
              <a:cs typeface="Arial"/>
              <a:sym typeface="Arial"/>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3" name="Shape 343"/>
        <p:cNvGrpSpPr/>
        <p:nvPr/>
      </p:nvGrpSpPr>
      <p:grpSpPr>
        <a:xfrm>
          <a:off x="0" y="0"/>
          <a:ext cx="0" cy="0"/>
          <a:chOff x="0" y="0"/>
          <a:chExt cx="0" cy="0"/>
        </a:xfrm>
      </p:grpSpPr>
      <p:sp>
        <p:nvSpPr>
          <p:cNvPr id="344" name="Google Shape;344;g11908a378f9_1_0:notes"/>
          <p:cNvSpPr/>
          <p:nvPr>
            <p:ph idx="2" type="sldImg"/>
          </p:nvPr>
        </p:nvSpPr>
        <p:spPr>
          <a:xfrm>
            <a:off x="1108800" y="813600"/>
            <a:ext cx="5346000" cy="40104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45" name="Google Shape;345;g11908a378f9_1_0:notes"/>
          <p:cNvSpPr txBox="1"/>
          <p:nvPr>
            <p:ph idx="1" type="body"/>
          </p:nvPr>
        </p:nvSpPr>
        <p:spPr>
          <a:xfrm>
            <a:off x="756000" y="5078520"/>
            <a:ext cx="6047700" cy="4811100"/>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None/>
            </a:pPr>
            <a:r>
              <a:rPr b="0" lang="en-PH" sz="2000" strike="noStrike">
                <a:latin typeface="Arial"/>
                <a:ea typeface="Arial"/>
                <a:cs typeface="Arial"/>
                <a:sym typeface="Arial"/>
              </a:rPr>
              <a:t>Pwedeng teachers ang mag check or proofread para matulungan kayo</a:t>
            </a:r>
            <a:endParaRPr b="0" sz="2000" strike="noStrike">
              <a:latin typeface="Arial"/>
              <a:ea typeface="Arial"/>
              <a:cs typeface="Arial"/>
              <a:sym typeface="Arial"/>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9" name="Shape 349"/>
        <p:cNvGrpSpPr/>
        <p:nvPr/>
      </p:nvGrpSpPr>
      <p:grpSpPr>
        <a:xfrm>
          <a:off x="0" y="0"/>
          <a:ext cx="0" cy="0"/>
          <a:chOff x="0" y="0"/>
          <a:chExt cx="0" cy="0"/>
        </a:xfrm>
      </p:grpSpPr>
      <p:sp>
        <p:nvSpPr>
          <p:cNvPr id="350" name="Google Shape;350;p32:notes"/>
          <p:cNvSpPr txBox="1"/>
          <p:nvPr>
            <p:ph idx="1" type="body"/>
          </p:nvPr>
        </p:nvSpPr>
        <p:spPr>
          <a:xfrm>
            <a:off x="756000" y="5078520"/>
            <a:ext cx="6047640" cy="481104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351" name="Google Shape;351;p32:notes"/>
          <p:cNvSpPr/>
          <p:nvPr>
            <p:ph idx="2" type="sldImg"/>
          </p:nvPr>
        </p:nvSpPr>
        <p:spPr>
          <a:xfrm>
            <a:off x="1107000" y="812520"/>
            <a:ext cx="5345280" cy="400896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4:notes"/>
          <p:cNvSpPr txBox="1"/>
          <p:nvPr>
            <p:ph idx="1" type="body"/>
          </p:nvPr>
        </p:nvSpPr>
        <p:spPr>
          <a:xfrm>
            <a:off x="756000" y="5078520"/>
            <a:ext cx="6047640" cy="481104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138" name="Google Shape;138;p4:notes"/>
          <p:cNvSpPr/>
          <p:nvPr>
            <p:ph idx="2" type="sldImg"/>
          </p:nvPr>
        </p:nvSpPr>
        <p:spPr>
          <a:xfrm>
            <a:off x="1107000" y="812520"/>
            <a:ext cx="5345280" cy="400896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5:notes"/>
          <p:cNvSpPr/>
          <p:nvPr>
            <p:ph idx="2" type="sldImg"/>
          </p:nvPr>
        </p:nvSpPr>
        <p:spPr>
          <a:xfrm>
            <a:off x="1108800" y="813600"/>
            <a:ext cx="5346000" cy="40104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44" name="Google Shape;144;p5:notes"/>
          <p:cNvSpPr txBox="1"/>
          <p:nvPr>
            <p:ph idx="1" type="body"/>
          </p:nvPr>
        </p:nvSpPr>
        <p:spPr>
          <a:xfrm>
            <a:off x="756000" y="5078520"/>
            <a:ext cx="6047640" cy="4811040"/>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None/>
            </a:pPr>
            <a:r>
              <a:rPr b="0" lang="en-PH" sz="2000" strike="noStrike">
                <a:latin typeface="Arial"/>
                <a:ea typeface="Arial"/>
                <a:cs typeface="Arial"/>
                <a:sym typeface="Arial"/>
              </a:rPr>
              <a:t>Kelangan din nakalagay ang home address nyo para malaman ng hiring manager kung malayo ka ba sa office nila or malapit lang. Kelangan din kasi nila maconsider kung mag cocommute ka pag papasok sa office sakaling ma-hire ka nila.</a:t>
            </a:r>
            <a:endParaRPr b="0" sz="2000" strike="noStrike">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6:notes"/>
          <p:cNvSpPr txBox="1"/>
          <p:nvPr>
            <p:ph idx="1" type="body"/>
          </p:nvPr>
        </p:nvSpPr>
        <p:spPr>
          <a:xfrm>
            <a:off x="756000" y="5078520"/>
            <a:ext cx="6047640" cy="481104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151" name="Google Shape;151;p6:notes"/>
          <p:cNvSpPr/>
          <p:nvPr>
            <p:ph idx="2" type="sldImg"/>
          </p:nvPr>
        </p:nvSpPr>
        <p:spPr>
          <a:xfrm>
            <a:off x="1107000" y="812520"/>
            <a:ext cx="5345280" cy="400896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7:notes"/>
          <p:cNvSpPr txBox="1"/>
          <p:nvPr>
            <p:ph idx="1" type="body"/>
          </p:nvPr>
        </p:nvSpPr>
        <p:spPr>
          <a:xfrm>
            <a:off x="756000" y="5078520"/>
            <a:ext cx="6047640" cy="481104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158" name="Google Shape;158;p7:notes"/>
          <p:cNvSpPr/>
          <p:nvPr>
            <p:ph idx="2" type="sldImg"/>
          </p:nvPr>
        </p:nvSpPr>
        <p:spPr>
          <a:xfrm>
            <a:off x="1107000" y="812520"/>
            <a:ext cx="5345280" cy="400896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8:notes"/>
          <p:cNvSpPr txBox="1"/>
          <p:nvPr>
            <p:ph idx="1" type="body"/>
          </p:nvPr>
        </p:nvSpPr>
        <p:spPr>
          <a:xfrm>
            <a:off x="756000" y="5078520"/>
            <a:ext cx="6047640" cy="481104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166" name="Google Shape;166;p8:notes"/>
          <p:cNvSpPr/>
          <p:nvPr>
            <p:ph idx="2" type="sldImg"/>
          </p:nvPr>
        </p:nvSpPr>
        <p:spPr>
          <a:xfrm>
            <a:off x="1107000" y="812520"/>
            <a:ext cx="5345280" cy="400896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9:notes"/>
          <p:cNvSpPr/>
          <p:nvPr>
            <p:ph idx="2" type="sldImg"/>
          </p:nvPr>
        </p:nvSpPr>
        <p:spPr>
          <a:xfrm>
            <a:off x="1108800" y="813600"/>
            <a:ext cx="5346000" cy="40104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74" name="Google Shape;174;p9:notes"/>
          <p:cNvSpPr txBox="1"/>
          <p:nvPr>
            <p:ph idx="1" type="body"/>
          </p:nvPr>
        </p:nvSpPr>
        <p:spPr>
          <a:xfrm>
            <a:off x="756000" y="5078520"/>
            <a:ext cx="6047640" cy="4811040"/>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None/>
            </a:pPr>
            <a:r>
              <a:rPr b="0" lang="en-PH" sz="2000" strike="noStrike">
                <a:latin typeface="Arial"/>
                <a:ea typeface="Arial"/>
                <a:cs typeface="Arial"/>
                <a:sym typeface="Arial"/>
              </a:rPr>
              <a:t>Buzzwords are words na masyado ng mainstream or ‘gasgas’ na </a:t>
            </a:r>
            <a:endParaRPr b="0" sz="2000" strike="noStrike">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3" name="Shape 13"/>
        <p:cNvGrpSpPr/>
        <p:nvPr/>
      </p:nvGrpSpPr>
      <p:grpSpPr>
        <a:xfrm>
          <a:off x="0" y="0"/>
          <a:ext cx="0" cy="0"/>
          <a:chOff x="0" y="0"/>
          <a:chExt cx="0" cy="0"/>
        </a:xfrm>
      </p:grpSpPr>
      <p:sp>
        <p:nvSpPr>
          <p:cNvPr id="14" name="Google Shape;14;p2"/>
          <p:cNvSpPr txBox="1"/>
          <p:nvPr>
            <p:ph type="title"/>
          </p:nvPr>
        </p:nvSpPr>
        <p:spPr>
          <a:xfrm>
            <a:off x="504000" y="301320"/>
            <a:ext cx="8208000" cy="74520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over Content" type="objOverTx">
  <p:cSld name="OBJECT_OVER_TEXT">
    <p:spTree>
      <p:nvGrpSpPr>
        <p:cNvPr id="43" name="Shape 43"/>
        <p:cNvGrpSpPr/>
        <p:nvPr/>
      </p:nvGrpSpPr>
      <p:grpSpPr>
        <a:xfrm>
          <a:off x="0" y="0"/>
          <a:ext cx="0" cy="0"/>
          <a:chOff x="0" y="0"/>
          <a:chExt cx="0" cy="0"/>
        </a:xfrm>
      </p:grpSpPr>
      <p:sp>
        <p:nvSpPr>
          <p:cNvPr id="44" name="Google Shape;44;p11"/>
          <p:cNvSpPr txBox="1"/>
          <p:nvPr>
            <p:ph type="title"/>
          </p:nvPr>
        </p:nvSpPr>
        <p:spPr>
          <a:xfrm>
            <a:off x="504000" y="301320"/>
            <a:ext cx="8208000" cy="74520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11"/>
          <p:cNvSpPr txBox="1"/>
          <p:nvPr>
            <p:ph idx="1" type="body"/>
          </p:nvPr>
        </p:nvSpPr>
        <p:spPr>
          <a:xfrm>
            <a:off x="504000" y="1769040"/>
            <a:ext cx="907164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46" name="Google Shape;46;p11"/>
          <p:cNvSpPr txBox="1"/>
          <p:nvPr>
            <p:ph idx="2" type="body"/>
          </p:nvPr>
        </p:nvSpPr>
        <p:spPr>
          <a:xfrm>
            <a:off x="504000" y="4415040"/>
            <a:ext cx="907164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4 Content" type="fourObj">
  <p:cSld name="FOUR_OBJECTS">
    <p:spTree>
      <p:nvGrpSpPr>
        <p:cNvPr id="47" name="Shape 47"/>
        <p:cNvGrpSpPr/>
        <p:nvPr/>
      </p:nvGrpSpPr>
      <p:grpSpPr>
        <a:xfrm>
          <a:off x="0" y="0"/>
          <a:ext cx="0" cy="0"/>
          <a:chOff x="0" y="0"/>
          <a:chExt cx="0" cy="0"/>
        </a:xfrm>
      </p:grpSpPr>
      <p:sp>
        <p:nvSpPr>
          <p:cNvPr id="48" name="Google Shape;48;p12"/>
          <p:cNvSpPr txBox="1"/>
          <p:nvPr>
            <p:ph type="title"/>
          </p:nvPr>
        </p:nvSpPr>
        <p:spPr>
          <a:xfrm>
            <a:off x="504000" y="301320"/>
            <a:ext cx="8208000" cy="74520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12"/>
          <p:cNvSpPr txBox="1"/>
          <p:nvPr>
            <p:ph idx="1" type="body"/>
          </p:nvPr>
        </p:nvSpPr>
        <p:spPr>
          <a:xfrm>
            <a:off x="504000" y="1769040"/>
            <a:ext cx="442692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50" name="Google Shape;50;p12"/>
          <p:cNvSpPr txBox="1"/>
          <p:nvPr>
            <p:ph idx="2" type="body"/>
          </p:nvPr>
        </p:nvSpPr>
        <p:spPr>
          <a:xfrm>
            <a:off x="5152680" y="1769040"/>
            <a:ext cx="442692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51" name="Google Shape;51;p12"/>
          <p:cNvSpPr txBox="1"/>
          <p:nvPr>
            <p:ph idx="3" type="body"/>
          </p:nvPr>
        </p:nvSpPr>
        <p:spPr>
          <a:xfrm>
            <a:off x="504000" y="4415040"/>
            <a:ext cx="442692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52" name="Google Shape;52;p12"/>
          <p:cNvSpPr txBox="1"/>
          <p:nvPr>
            <p:ph idx="4" type="body"/>
          </p:nvPr>
        </p:nvSpPr>
        <p:spPr>
          <a:xfrm>
            <a:off x="5152680" y="4415040"/>
            <a:ext cx="442692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6 Content">
  <p:cSld name="Title, 6 Content">
    <p:spTree>
      <p:nvGrpSpPr>
        <p:cNvPr id="53" name="Shape 53"/>
        <p:cNvGrpSpPr/>
        <p:nvPr/>
      </p:nvGrpSpPr>
      <p:grpSpPr>
        <a:xfrm>
          <a:off x="0" y="0"/>
          <a:ext cx="0" cy="0"/>
          <a:chOff x="0" y="0"/>
          <a:chExt cx="0" cy="0"/>
        </a:xfrm>
      </p:grpSpPr>
      <p:sp>
        <p:nvSpPr>
          <p:cNvPr id="54" name="Google Shape;54;p13"/>
          <p:cNvSpPr txBox="1"/>
          <p:nvPr>
            <p:ph type="title"/>
          </p:nvPr>
        </p:nvSpPr>
        <p:spPr>
          <a:xfrm>
            <a:off x="504000" y="301320"/>
            <a:ext cx="8208000" cy="74520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13"/>
          <p:cNvSpPr txBox="1"/>
          <p:nvPr>
            <p:ph idx="1" type="body"/>
          </p:nvPr>
        </p:nvSpPr>
        <p:spPr>
          <a:xfrm>
            <a:off x="504000" y="1769040"/>
            <a:ext cx="292068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56" name="Google Shape;56;p13"/>
          <p:cNvSpPr txBox="1"/>
          <p:nvPr>
            <p:ph idx="2" type="body"/>
          </p:nvPr>
        </p:nvSpPr>
        <p:spPr>
          <a:xfrm>
            <a:off x="3571200" y="1769040"/>
            <a:ext cx="292068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57" name="Google Shape;57;p13"/>
          <p:cNvSpPr txBox="1"/>
          <p:nvPr>
            <p:ph idx="3" type="body"/>
          </p:nvPr>
        </p:nvSpPr>
        <p:spPr>
          <a:xfrm>
            <a:off x="6638040" y="1769040"/>
            <a:ext cx="292068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58" name="Google Shape;58;p13"/>
          <p:cNvSpPr txBox="1"/>
          <p:nvPr>
            <p:ph idx="4" type="body"/>
          </p:nvPr>
        </p:nvSpPr>
        <p:spPr>
          <a:xfrm>
            <a:off x="504000" y="4415040"/>
            <a:ext cx="292068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59" name="Google Shape;59;p13"/>
          <p:cNvSpPr txBox="1"/>
          <p:nvPr>
            <p:ph idx="5" type="body"/>
          </p:nvPr>
        </p:nvSpPr>
        <p:spPr>
          <a:xfrm>
            <a:off x="3571200" y="4415040"/>
            <a:ext cx="292068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60" name="Google Shape;60;p13"/>
          <p:cNvSpPr txBox="1"/>
          <p:nvPr>
            <p:ph idx="6" type="body"/>
          </p:nvPr>
        </p:nvSpPr>
        <p:spPr>
          <a:xfrm>
            <a:off x="6638040" y="4415040"/>
            <a:ext cx="292068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type="twoObj">
  <p:cSld name="TWO_OBJECTS">
    <p:spTree>
      <p:nvGrpSpPr>
        <p:cNvPr id="70" name="Shape 70"/>
        <p:cNvGrpSpPr/>
        <p:nvPr/>
      </p:nvGrpSpPr>
      <p:grpSpPr>
        <a:xfrm>
          <a:off x="0" y="0"/>
          <a:ext cx="0" cy="0"/>
          <a:chOff x="0" y="0"/>
          <a:chExt cx="0" cy="0"/>
        </a:xfrm>
      </p:grpSpPr>
      <p:sp>
        <p:nvSpPr>
          <p:cNvPr id="71" name="Google Shape;71;p15"/>
          <p:cNvSpPr txBox="1"/>
          <p:nvPr>
            <p:ph type="title"/>
          </p:nvPr>
        </p:nvSpPr>
        <p:spPr>
          <a:xfrm>
            <a:off x="504000" y="301320"/>
            <a:ext cx="8208000" cy="74520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5"/>
          <p:cNvSpPr txBox="1"/>
          <p:nvPr>
            <p:ph idx="1" type="body"/>
          </p:nvPr>
        </p:nvSpPr>
        <p:spPr>
          <a:xfrm>
            <a:off x="504000" y="1769040"/>
            <a:ext cx="4426920" cy="50655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73" name="Google Shape;73;p15"/>
          <p:cNvSpPr txBox="1"/>
          <p:nvPr>
            <p:ph idx="2" type="body"/>
          </p:nvPr>
        </p:nvSpPr>
        <p:spPr>
          <a:xfrm>
            <a:off x="5152680" y="1769040"/>
            <a:ext cx="4426920" cy="50655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lide" type="blank">
  <p:cSld name="BLANK">
    <p:spTree>
      <p:nvGrpSpPr>
        <p:cNvPr id="74" name="Shape 74"/>
        <p:cNvGrpSpPr/>
        <p:nvPr/>
      </p:nvGrpSpPr>
      <p:grpSpPr>
        <a:xfrm>
          <a:off x="0" y="0"/>
          <a:ext cx="0" cy="0"/>
          <a:chOff x="0" y="0"/>
          <a:chExt cx="0" cy="0"/>
        </a:xfrm>
      </p:grpSpPr>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x">
  <p:cSld name="TITLE_AND_BODY">
    <p:spTree>
      <p:nvGrpSpPr>
        <p:cNvPr id="75" name="Shape 75"/>
        <p:cNvGrpSpPr/>
        <p:nvPr/>
      </p:nvGrpSpPr>
      <p:grpSpPr>
        <a:xfrm>
          <a:off x="0" y="0"/>
          <a:ext cx="0" cy="0"/>
          <a:chOff x="0" y="0"/>
          <a:chExt cx="0" cy="0"/>
        </a:xfrm>
      </p:grpSpPr>
      <p:sp>
        <p:nvSpPr>
          <p:cNvPr id="76" name="Google Shape;76;p17"/>
          <p:cNvSpPr txBox="1"/>
          <p:nvPr>
            <p:ph type="title"/>
          </p:nvPr>
        </p:nvSpPr>
        <p:spPr>
          <a:xfrm>
            <a:off x="504000" y="301320"/>
            <a:ext cx="8208000" cy="74520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7"/>
          <p:cNvSpPr txBox="1"/>
          <p:nvPr>
            <p:ph idx="1" type="subTitle"/>
          </p:nvPr>
        </p:nvSpPr>
        <p:spPr>
          <a:xfrm>
            <a:off x="504000" y="1769040"/>
            <a:ext cx="9071640" cy="5065560"/>
          </a:xfrm>
          <a:prstGeom prst="rect">
            <a:avLst/>
          </a:prstGeom>
          <a:noFill/>
          <a:ln>
            <a:noFill/>
          </a:ln>
        </p:spPr>
        <p:txBody>
          <a:bodyPr anchorCtr="0" anchor="ctr" bIns="0" lIns="0" spcFirstLastPara="1" rIns="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type="obj">
  <p:cSld name="OBJECT">
    <p:spTree>
      <p:nvGrpSpPr>
        <p:cNvPr id="78" name="Shape 78"/>
        <p:cNvGrpSpPr/>
        <p:nvPr/>
      </p:nvGrpSpPr>
      <p:grpSpPr>
        <a:xfrm>
          <a:off x="0" y="0"/>
          <a:ext cx="0" cy="0"/>
          <a:chOff x="0" y="0"/>
          <a:chExt cx="0" cy="0"/>
        </a:xfrm>
      </p:grpSpPr>
      <p:sp>
        <p:nvSpPr>
          <p:cNvPr id="79" name="Google Shape;79;p18"/>
          <p:cNvSpPr txBox="1"/>
          <p:nvPr>
            <p:ph type="title"/>
          </p:nvPr>
        </p:nvSpPr>
        <p:spPr>
          <a:xfrm>
            <a:off x="504000" y="301320"/>
            <a:ext cx="8208000" cy="74520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18"/>
          <p:cNvSpPr txBox="1"/>
          <p:nvPr>
            <p:ph idx="1" type="body"/>
          </p:nvPr>
        </p:nvSpPr>
        <p:spPr>
          <a:xfrm>
            <a:off x="504000" y="1769040"/>
            <a:ext cx="9071640" cy="50655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81" name="Shape 81"/>
        <p:cNvGrpSpPr/>
        <p:nvPr/>
      </p:nvGrpSpPr>
      <p:grpSpPr>
        <a:xfrm>
          <a:off x="0" y="0"/>
          <a:ext cx="0" cy="0"/>
          <a:chOff x="0" y="0"/>
          <a:chExt cx="0" cy="0"/>
        </a:xfrm>
      </p:grpSpPr>
      <p:sp>
        <p:nvSpPr>
          <p:cNvPr id="82" name="Google Shape;82;p19"/>
          <p:cNvSpPr txBox="1"/>
          <p:nvPr>
            <p:ph type="title"/>
          </p:nvPr>
        </p:nvSpPr>
        <p:spPr>
          <a:xfrm>
            <a:off x="504000" y="301320"/>
            <a:ext cx="8208000" cy="74520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entered Text" type="objOnly">
  <p:cSld name="OBJECT_ONLY">
    <p:spTree>
      <p:nvGrpSpPr>
        <p:cNvPr id="83" name="Shape 83"/>
        <p:cNvGrpSpPr/>
        <p:nvPr/>
      </p:nvGrpSpPr>
      <p:grpSpPr>
        <a:xfrm>
          <a:off x="0" y="0"/>
          <a:ext cx="0" cy="0"/>
          <a:chOff x="0" y="0"/>
          <a:chExt cx="0" cy="0"/>
        </a:xfrm>
      </p:grpSpPr>
      <p:sp>
        <p:nvSpPr>
          <p:cNvPr id="84" name="Google Shape;84;p20"/>
          <p:cNvSpPr txBox="1"/>
          <p:nvPr>
            <p:ph idx="1" type="subTitle"/>
          </p:nvPr>
        </p:nvSpPr>
        <p:spPr>
          <a:xfrm>
            <a:off x="504000" y="301320"/>
            <a:ext cx="8208000" cy="3455640"/>
          </a:xfrm>
          <a:prstGeom prst="rect">
            <a:avLst/>
          </a:prstGeom>
          <a:noFill/>
          <a:ln>
            <a:noFill/>
          </a:ln>
        </p:spPr>
        <p:txBody>
          <a:bodyPr anchorCtr="0" anchor="ctr" bIns="0" lIns="0" spcFirstLastPara="1" rIns="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and Content" type="twoObjAndObj">
  <p:cSld name="TWO_OBJECTS_AND_OBJECT">
    <p:spTree>
      <p:nvGrpSpPr>
        <p:cNvPr id="85" name="Shape 85"/>
        <p:cNvGrpSpPr/>
        <p:nvPr/>
      </p:nvGrpSpPr>
      <p:grpSpPr>
        <a:xfrm>
          <a:off x="0" y="0"/>
          <a:ext cx="0" cy="0"/>
          <a:chOff x="0" y="0"/>
          <a:chExt cx="0" cy="0"/>
        </a:xfrm>
      </p:grpSpPr>
      <p:sp>
        <p:nvSpPr>
          <p:cNvPr id="86" name="Google Shape;86;p21"/>
          <p:cNvSpPr txBox="1"/>
          <p:nvPr>
            <p:ph type="title"/>
          </p:nvPr>
        </p:nvSpPr>
        <p:spPr>
          <a:xfrm>
            <a:off x="504000" y="301320"/>
            <a:ext cx="8208000" cy="74520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21"/>
          <p:cNvSpPr txBox="1"/>
          <p:nvPr>
            <p:ph idx="1" type="body"/>
          </p:nvPr>
        </p:nvSpPr>
        <p:spPr>
          <a:xfrm>
            <a:off x="504000" y="1769040"/>
            <a:ext cx="442692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88" name="Google Shape;88;p21"/>
          <p:cNvSpPr txBox="1"/>
          <p:nvPr>
            <p:ph idx="2" type="body"/>
          </p:nvPr>
        </p:nvSpPr>
        <p:spPr>
          <a:xfrm>
            <a:off x="5152680" y="1769040"/>
            <a:ext cx="4426920" cy="50655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89" name="Google Shape;89;p21"/>
          <p:cNvSpPr txBox="1"/>
          <p:nvPr>
            <p:ph idx="3" type="body"/>
          </p:nvPr>
        </p:nvSpPr>
        <p:spPr>
          <a:xfrm>
            <a:off x="504000" y="4415040"/>
            <a:ext cx="442692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lide" type="blank">
  <p:cSld name="BLANK">
    <p:spTree>
      <p:nvGrpSpPr>
        <p:cNvPr id="15" name="Shape 15"/>
        <p:cNvGrpSpPr/>
        <p:nvPr/>
      </p:nvGrpSpPr>
      <p:grpSpPr>
        <a:xfrm>
          <a:off x="0" y="0"/>
          <a:ext cx="0" cy="0"/>
          <a:chOff x="0" y="0"/>
          <a:chExt cx="0" cy="0"/>
        </a:xfrm>
      </p:grpSpPr>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and 2 Content" type="objAndTwoObj">
  <p:cSld name="OBJECT_AND_TWO_OBJECTS">
    <p:spTree>
      <p:nvGrpSpPr>
        <p:cNvPr id="90" name="Shape 90"/>
        <p:cNvGrpSpPr/>
        <p:nvPr/>
      </p:nvGrpSpPr>
      <p:grpSpPr>
        <a:xfrm>
          <a:off x="0" y="0"/>
          <a:ext cx="0" cy="0"/>
          <a:chOff x="0" y="0"/>
          <a:chExt cx="0" cy="0"/>
        </a:xfrm>
      </p:grpSpPr>
      <p:sp>
        <p:nvSpPr>
          <p:cNvPr id="91" name="Google Shape;91;p22"/>
          <p:cNvSpPr txBox="1"/>
          <p:nvPr>
            <p:ph type="title"/>
          </p:nvPr>
        </p:nvSpPr>
        <p:spPr>
          <a:xfrm>
            <a:off x="504000" y="301320"/>
            <a:ext cx="8208000" cy="74520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2" name="Google Shape;92;p22"/>
          <p:cNvSpPr txBox="1"/>
          <p:nvPr>
            <p:ph idx="1" type="body"/>
          </p:nvPr>
        </p:nvSpPr>
        <p:spPr>
          <a:xfrm>
            <a:off x="504000" y="1769040"/>
            <a:ext cx="4426920" cy="50655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93" name="Google Shape;93;p22"/>
          <p:cNvSpPr txBox="1"/>
          <p:nvPr>
            <p:ph idx="2" type="body"/>
          </p:nvPr>
        </p:nvSpPr>
        <p:spPr>
          <a:xfrm>
            <a:off x="5152680" y="1769040"/>
            <a:ext cx="442692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94" name="Google Shape;94;p22"/>
          <p:cNvSpPr txBox="1"/>
          <p:nvPr>
            <p:ph idx="3" type="body"/>
          </p:nvPr>
        </p:nvSpPr>
        <p:spPr>
          <a:xfrm>
            <a:off x="5152680" y="4415040"/>
            <a:ext cx="442692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over Content" type="twoObjOverTx">
  <p:cSld name="TWO_OBJECTS_OVER_TEXT">
    <p:spTree>
      <p:nvGrpSpPr>
        <p:cNvPr id="95" name="Shape 95"/>
        <p:cNvGrpSpPr/>
        <p:nvPr/>
      </p:nvGrpSpPr>
      <p:grpSpPr>
        <a:xfrm>
          <a:off x="0" y="0"/>
          <a:ext cx="0" cy="0"/>
          <a:chOff x="0" y="0"/>
          <a:chExt cx="0" cy="0"/>
        </a:xfrm>
      </p:grpSpPr>
      <p:sp>
        <p:nvSpPr>
          <p:cNvPr id="96" name="Google Shape;96;p23"/>
          <p:cNvSpPr txBox="1"/>
          <p:nvPr>
            <p:ph type="title"/>
          </p:nvPr>
        </p:nvSpPr>
        <p:spPr>
          <a:xfrm>
            <a:off x="504000" y="301320"/>
            <a:ext cx="8208000" cy="74520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7" name="Google Shape;97;p23"/>
          <p:cNvSpPr txBox="1"/>
          <p:nvPr>
            <p:ph idx="1" type="body"/>
          </p:nvPr>
        </p:nvSpPr>
        <p:spPr>
          <a:xfrm>
            <a:off x="504000" y="1769040"/>
            <a:ext cx="442692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98" name="Google Shape;98;p23"/>
          <p:cNvSpPr txBox="1"/>
          <p:nvPr>
            <p:ph idx="2" type="body"/>
          </p:nvPr>
        </p:nvSpPr>
        <p:spPr>
          <a:xfrm>
            <a:off x="5152680" y="1769040"/>
            <a:ext cx="442692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99" name="Google Shape;99;p23"/>
          <p:cNvSpPr txBox="1"/>
          <p:nvPr>
            <p:ph idx="3" type="body"/>
          </p:nvPr>
        </p:nvSpPr>
        <p:spPr>
          <a:xfrm>
            <a:off x="504000" y="4415040"/>
            <a:ext cx="907164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over Content" type="objOverTx">
  <p:cSld name="OBJECT_OVER_TEXT">
    <p:spTree>
      <p:nvGrpSpPr>
        <p:cNvPr id="100" name="Shape 100"/>
        <p:cNvGrpSpPr/>
        <p:nvPr/>
      </p:nvGrpSpPr>
      <p:grpSpPr>
        <a:xfrm>
          <a:off x="0" y="0"/>
          <a:ext cx="0" cy="0"/>
          <a:chOff x="0" y="0"/>
          <a:chExt cx="0" cy="0"/>
        </a:xfrm>
      </p:grpSpPr>
      <p:sp>
        <p:nvSpPr>
          <p:cNvPr id="101" name="Google Shape;101;p24"/>
          <p:cNvSpPr txBox="1"/>
          <p:nvPr>
            <p:ph type="title"/>
          </p:nvPr>
        </p:nvSpPr>
        <p:spPr>
          <a:xfrm>
            <a:off x="504000" y="301320"/>
            <a:ext cx="8208000" cy="74520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2" name="Google Shape;102;p24"/>
          <p:cNvSpPr txBox="1"/>
          <p:nvPr>
            <p:ph idx="1" type="body"/>
          </p:nvPr>
        </p:nvSpPr>
        <p:spPr>
          <a:xfrm>
            <a:off x="504000" y="1769040"/>
            <a:ext cx="907164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03" name="Google Shape;103;p24"/>
          <p:cNvSpPr txBox="1"/>
          <p:nvPr>
            <p:ph idx="2" type="body"/>
          </p:nvPr>
        </p:nvSpPr>
        <p:spPr>
          <a:xfrm>
            <a:off x="504000" y="4415040"/>
            <a:ext cx="907164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4 Content" type="fourObj">
  <p:cSld name="FOUR_OBJECTS">
    <p:spTree>
      <p:nvGrpSpPr>
        <p:cNvPr id="104" name="Shape 104"/>
        <p:cNvGrpSpPr/>
        <p:nvPr/>
      </p:nvGrpSpPr>
      <p:grpSpPr>
        <a:xfrm>
          <a:off x="0" y="0"/>
          <a:ext cx="0" cy="0"/>
          <a:chOff x="0" y="0"/>
          <a:chExt cx="0" cy="0"/>
        </a:xfrm>
      </p:grpSpPr>
      <p:sp>
        <p:nvSpPr>
          <p:cNvPr id="105" name="Google Shape;105;p25"/>
          <p:cNvSpPr txBox="1"/>
          <p:nvPr>
            <p:ph type="title"/>
          </p:nvPr>
        </p:nvSpPr>
        <p:spPr>
          <a:xfrm>
            <a:off x="504000" y="301320"/>
            <a:ext cx="8208000" cy="74520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25"/>
          <p:cNvSpPr txBox="1"/>
          <p:nvPr>
            <p:ph idx="1" type="body"/>
          </p:nvPr>
        </p:nvSpPr>
        <p:spPr>
          <a:xfrm>
            <a:off x="504000" y="1769040"/>
            <a:ext cx="442692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07" name="Google Shape;107;p25"/>
          <p:cNvSpPr txBox="1"/>
          <p:nvPr>
            <p:ph idx="2" type="body"/>
          </p:nvPr>
        </p:nvSpPr>
        <p:spPr>
          <a:xfrm>
            <a:off x="5152680" y="1769040"/>
            <a:ext cx="442692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08" name="Google Shape;108;p25"/>
          <p:cNvSpPr txBox="1"/>
          <p:nvPr>
            <p:ph idx="3" type="body"/>
          </p:nvPr>
        </p:nvSpPr>
        <p:spPr>
          <a:xfrm>
            <a:off x="504000" y="4415040"/>
            <a:ext cx="442692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09" name="Google Shape;109;p25"/>
          <p:cNvSpPr txBox="1"/>
          <p:nvPr>
            <p:ph idx="4" type="body"/>
          </p:nvPr>
        </p:nvSpPr>
        <p:spPr>
          <a:xfrm>
            <a:off x="5152680" y="4415040"/>
            <a:ext cx="442692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6 Content">
  <p:cSld name="Title, 6 Content">
    <p:spTree>
      <p:nvGrpSpPr>
        <p:cNvPr id="110" name="Shape 110"/>
        <p:cNvGrpSpPr/>
        <p:nvPr/>
      </p:nvGrpSpPr>
      <p:grpSpPr>
        <a:xfrm>
          <a:off x="0" y="0"/>
          <a:ext cx="0" cy="0"/>
          <a:chOff x="0" y="0"/>
          <a:chExt cx="0" cy="0"/>
        </a:xfrm>
      </p:grpSpPr>
      <p:sp>
        <p:nvSpPr>
          <p:cNvPr id="111" name="Google Shape;111;p26"/>
          <p:cNvSpPr txBox="1"/>
          <p:nvPr>
            <p:ph type="title"/>
          </p:nvPr>
        </p:nvSpPr>
        <p:spPr>
          <a:xfrm>
            <a:off x="504000" y="301320"/>
            <a:ext cx="8208000" cy="74520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2" name="Google Shape;112;p26"/>
          <p:cNvSpPr txBox="1"/>
          <p:nvPr>
            <p:ph idx="1" type="body"/>
          </p:nvPr>
        </p:nvSpPr>
        <p:spPr>
          <a:xfrm>
            <a:off x="504000" y="1769040"/>
            <a:ext cx="292068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13" name="Google Shape;113;p26"/>
          <p:cNvSpPr txBox="1"/>
          <p:nvPr>
            <p:ph idx="2" type="body"/>
          </p:nvPr>
        </p:nvSpPr>
        <p:spPr>
          <a:xfrm>
            <a:off x="3571200" y="1769040"/>
            <a:ext cx="292068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14" name="Google Shape;114;p26"/>
          <p:cNvSpPr txBox="1"/>
          <p:nvPr>
            <p:ph idx="3" type="body"/>
          </p:nvPr>
        </p:nvSpPr>
        <p:spPr>
          <a:xfrm>
            <a:off x="6638040" y="1769040"/>
            <a:ext cx="292068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15" name="Google Shape;115;p26"/>
          <p:cNvSpPr txBox="1"/>
          <p:nvPr>
            <p:ph idx="4" type="body"/>
          </p:nvPr>
        </p:nvSpPr>
        <p:spPr>
          <a:xfrm>
            <a:off x="504000" y="4415040"/>
            <a:ext cx="292068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16" name="Google Shape;116;p26"/>
          <p:cNvSpPr txBox="1"/>
          <p:nvPr>
            <p:ph idx="5" type="body"/>
          </p:nvPr>
        </p:nvSpPr>
        <p:spPr>
          <a:xfrm>
            <a:off x="3571200" y="4415040"/>
            <a:ext cx="292068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17" name="Google Shape;117;p26"/>
          <p:cNvSpPr txBox="1"/>
          <p:nvPr>
            <p:ph idx="6" type="body"/>
          </p:nvPr>
        </p:nvSpPr>
        <p:spPr>
          <a:xfrm>
            <a:off x="6638040" y="4415040"/>
            <a:ext cx="292068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504000" y="301320"/>
            <a:ext cx="8208000" cy="74520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4"/>
          <p:cNvSpPr txBox="1"/>
          <p:nvPr>
            <p:ph idx="1" type="subTitle"/>
          </p:nvPr>
        </p:nvSpPr>
        <p:spPr>
          <a:xfrm>
            <a:off x="504000" y="1769040"/>
            <a:ext cx="9071640" cy="5065560"/>
          </a:xfrm>
          <a:prstGeom prst="rect">
            <a:avLst/>
          </a:prstGeom>
          <a:noFill/>
          <a:ln>
            <a:noFill/>
          </a:ln>
        </p:spPr>
        <p:txBody>
          <a:bodyPr anchorCtr="0" anchor="ctr" bIns="0" lIns="0" spcFirstLastPara="1" rIns="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type="obj">
  <p:cSld name="OBJECT">
    <p:spTree>
      <p:nvGrpSpPr>
        <p:cNvPr id="19" name="Shape 19"/>
        <p:cNvGrpSpPr/>
        <p:nvPr/>
      </p:nvGrpSpPr>
      <p:grpSpPr>
        <a:xfrm>
          <a:off x="0" y="0"/>
          <a:ext cx="0" cy="0"/>
          <a:chOff x="0" y="0"/>
          <a:chExt cx="0" cy="0"/>
        </a:xfrm>
      </p:grpSpPr>
      <p:sp>
        <p:nvSpPr>
          <p:cNvPr id="20" name="Google Shape;20;p5"/>
          <p:cNvSpPr txBox="1"/>
          <p:nvPr>
            <p:ph type="title"/>
          </p:nvPr>
        </p:nvSpPr>
        <p:spPr>
          <a:xfrm>
            <a:off x="504000" y="301320"/>
            <a:ext cx="8208000" cy="74520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5"/>
          <p:cNvSpPr txBox="1"/>
          <p:nvPr>
            <p:ph idx="1" type="body"/>
          </p:nvPr>
        </p:nvSpPr>
        <p:spPr>
          <a:xfrm>
            <a:off x="504000" y="1769040"/>
            <a:ext cx="9071640" cy="50655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type="twoObj">
  <p:cSld name="TWO_OBJECTS">
    <p:spTree>
      <p:nvGrpSpPr>
        <p:cNvPr id="22" name="Shape 22"/>
        <p:cNvGrpSpPr/>
        <p:nvPr/>
      </p:nvGrpSpPr>
      <p:grpSpPr>
        <a:xfrm>
          <a:off x="0" y="0"/>
          <a:ext cx="0" cy="0"/>
          <a:chOff x="0" y="0"/>
          <a:chExt cx="0" cy="0"/>
        </a:xfrm>
      </p:grpSpPr>
      <p:sp>
        <p:nvSpPr>
          <p:cNvPr id="23" name="Google Shape;23;p6"/>
          <p:cNvSpPr txBox="1"/>
          <p:nvPr>
            <p:ph type="title"/>
          </p:nvPr>
        </p:nvSpPr>
        <p:spPr>
          <a:xfrm>
            <a:off x="504000" y="301320"/>
            <a:ext cx="8208000" cy="74520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6"/>
          <p:cNvSpPr txBox="1"/>
          <p:nvPr>
            <p:ph idx="1" type="body"/>
          </p:nvPr>
        </p:nvSpPr>
        <p:spPr>
          <a:xfrm>
            <a:off x="504000" y="1769040"/>
            <a:ext cx="4426920" cy="50655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25" name="Google Shape;25;p6"/>
          <p:cNvSpPr txBox="1"/>
          <p:nvPr>
            <p:ph idx="2" type="body"/>
          </p:nvPr>
        </p:nvSpPr>
        <p:spPr>
          <a:xfrm>
            <a:off x="5152680" y="1769040"/>
            <a:ext cx="4426920" cy="50655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entered Text" type="objOnly">
  <p:cSld name="OBJECT_ONLY">
    <p:spTree>
      <p:nvGrpSpPr>
        <p:cNvPr id="26" name="Shape 26"/>
        <p:cNvGrpSpPr/>
        <p:nvPr/>
      </p:nvGrpSpPr>
      <p:grpSpPr>
        <a:xfrm>
          <a:off x="0" y="0"/>
          <a:ext cx="0" cy="0"/>
          <a:chOff x="0" y="0"/>
          <a:chExt cx="0" cy="0"/>
        </a:xfrm>
      </p:grpSpPr>
      <p:sp>
        <p:nvSpPr>
          <p:cNvPr id="27" name="Google Shape;27;p7"/>
          <p:cNvSpPr txBox="1"/>
          <p:nvPr>
            <p:ph idx="1" type="subTitle"/>
          </p:nvPr>
        </p:nvSpPr>
        <p:spPr>
          <a:xfrm>
            <a:off x="504000" y="301320"/>
            <a:ext cx="8208000" cy="3455640"/>
          </a:xfrm>
          <a:prstGeom prst="rect">
            <a:avLst/>
          </a:prstGeom>
          <a:noFill/>
          <a:ln>
            <a:noFill/>
          </a:ln>
        </p:spPr>
        <p:txBody>
          <a:bodyPr anchorCtr="0" anchor="ctr" bIns="0" lIns="0" spcFirstLastPara="1" rIns="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and Content" type="twoObjAndObj">
  <p:cSld name="TWO_OBJECTS_AND_OBJECT">
    <p:spTree>
      <p:nvGrpSpPr>
        <p:cNvPr id="28" name="Shape 28"/>
        <p:cNvGrpSpPr/>
        <p:nvPr/>
      </p:nvGrpSpPr>
      <p:grpSpPr>
        <a:xfrm>
          <a:off x="0" y="0"/>
          <a:ext cx="0" cy="0"/>
          <a:chOff x="0" y="0"/>
          <a:chExt cx="0" cy="0"/>
        </a:xfrm>
      </p:grpSpPr>
      <p:sp>
        <p:nvSpPr>
          <p:cNvPr id="29" name="Google Shape;29;p8"/>
          <p:cNvSpPr txBox="1"/>
          <p:nvPr>
            <p:ph type="title"/>
          </p:nvPr>
        </p:nvSpPr>
        <p:spPr>
          <a:xfrm>
            <a:off x="504000" y="301320"/>
            <a:ext cx="8208000" cy="74520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8"/>
          <p:cNvSpPr txBox="1"/>
          <p:nvPr>
            <p:ph idx="1" type="body"/>
          </p:nvPr>
        </p:nvSpPr>
        <p:spPr>
          <a:xfrm>
            <a:off x="504000" y="1769040"/>
            <a:ext cx="442692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31" name="Google Shape;31;p8"/>
          <p:cNvSpPr txBox="1"/>
          <p:nvPr>
            <p:ph idx="2" type="body"/>
          </p:nvPr>
        </p:nvSpPr>
        <p:spPr>
          <a:xfrm>
            <a:off x="5152680" y="1769040"/>
            <a:ext cx="4426920" cy="50655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32" name="Google Shape;32;p8"/>
          <p:cNvSpPr txBox="1"/>
          <p:nvPr>
            <p:ph idx="3" type="body"/>
          </p:nvPr>
        </p:nvSpPr>
        <p:spPr>
          <a:xfrm>
            <a:off x="504000" y="4415040"/>
            <a:ext cx="442692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and 2 Content" type="objAndTwoObj">
  <p:cSld name="OBJECT_AND_TWO_OBJECTS">
    <p:spTree>
      <p:nvGrpSpPr>
        <p:cNvPr id="33" name="Shape 33"/>
        <p:cNvGrpSpPr/>
        <p:nvPr/>
      </p:nvGrpSpPr>
      <p:grpSpPr>
        <a:xfrm>
          <a:off x="0" y="0"/>
          <a:ext cx="0" cy="0"/>
          <a:chOff x="0" y="0"/>
          <a:chExt cx="0" cy="0"/>
        </a:xfrm>
      </p:grpSpPr>
      <p:sp>
        <p:nvSpPr>
          <p:cNvPr id="34" name="Google Shape;34;p9"/>
          <p:cNvSpPr txBox="1"/>
          <p:nvPr>
            <p:ph type="title"/>
          </p:nvPr>
        </p:nvSpPr>
        <p:spPr>
          <a:xfrm>
            <a:off x="504000" y="301320"/>
            <a:ext cx="8208000" cy="74520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9"/>
          <p:cNvSpPr txBox="1"/>
          <p:nvPr>
            <p:ph idx="1" type="body"/>
          </p:nvPr>
        </p:nvSpPr>
        <p:spPr>
          <a:xfrm>
            <a:off x="504000" y="1769040"/>
            <a:ext cx="4426920" cy="50655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36" name="Google Shape;36;p9"/>
          <p:cNvSpPr txBox="1"/>
          <p:nvPr>
            <p:ph idx="2" type="body"/>
          </p:nvPr>
        </p:nvSpPr>
        <p:spPr>
          <a:xfrm>
            <a:off x="5152680" y="1769040"/>
            <a:ext cx="442692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37" name="Google Shape;37;p9"/>
          <p:cNvSpPr txBox="1"/>
          <p:nvPr>
            <p:ph idx="3" type="body"/>
          </p:nvPr>
        </p:nvSpPr>
        <p:spPr>
          <a:xfrm>
            <a:off x="5152680" y="4415040"/>
            <a:ext cx="442692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over Content" type="twoObjOverTx">
  <p:cSld name="TWO_OBJECTS_OVER_TEXT">
    <p:spTree>
      <p:nvGrpSpPr>
        <p:cNvPr id="38" name="Shape 38"/>
        <p:cNvGrpSpPr/>
        <p:nvPr/>
      </p:nvGrpSpPr>
      <p:grpSpPr>
        <a:xfrm>
          <a:off x="0" y="0"/>
          <a:ext cx="0" cy="0"/>
          <a:chOff x="0" y="0"/>
          <a:chExt cx="0" cy="0"/>
        </a:xfrm>
      </p:grpSpPr>
      <p:sp>
        <p:nvSpPr>
          <p:cNvPr id="39" name="Google Shape;39;p10"/>
          <p:cNvSpPr txBox="1"/>
          <p:nvPr>
            <p:ph type="title"/>
          </p:nvPr>
        </p:nvSpPr>
        <p:spPr>
          <a:xfrm>
            <a:off x="504000" y="301320"/>
            <a:ext cx="8208000" cy="74520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10"/>
          <p:cNvSpPr txBox="1"/>
          <p:nvPr>
            <p:ph idx="1" type="body"/>
          </p:nvPr>
        </p:nvSpPr>
        <p:spPr>
          <a:xfrm>
            <a:off x="504000" y="1769040"/>
            <a:ext cx="442692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41" name="Google Shape;41;p10"/>
          <p:cNvSpPr txBox="1"/>
          <p:nvPr>
            <p:ph idx="2" type="body"/>
          </p:nvPr>
        </p:nvSpPr>
        <p:spPr>
          <a:xfrm>
            <a:off x="5152680" y="1769040"/>
            <a:ext cx="442692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42" name="Google Shape;42;p10"/>
          <p:cNvSpPr txBox="1"/>
          <p:nvPr>
            <p:ph idx="3" type="body"/>
          </p:nvPr>
        </p:nvSpPr>
        <p:spPr>
          <a:xfrm>
            <a:off x="504000" y="4415040"/>
            <a:ext cx="9071640" cy="2415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3.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4" Type="http://schemas.openxmlformats.org/officeDocument/2006/relationships/theme" Target="../theme/theme2.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1.xml"/><Relationship Id="rId10" Type="http://schemas.openxmlformats.org/officeDocument/2006/relationships/slideLayout" Target="../slideLayouts/slideLayout20.xml"/><Relationship Id="rId13" Type="http://schemas.openxmlformats.org/officeDocument/2006/relationships/slideLayout" Target="../slideLayouts/slideLayout23.xml"/><Relationship Id="rId12" Type="http://schemas.openxmlformats.org/officeDocument/2006/relationships/slideLayout" Target="../slideLayouts/slideLayout22.xml"/><Relationship Id="rId1" Type="http://schemas.openxmlformats.org/officeDocument/2006/relationships/image" Target="../media/image4.png"/><Relationship Id="rId2" Type="http://schemas.openxmlformats.org/officeDocument/2006/relationships/image" Target="../media/image1.png"/><Relationship Id="rId3" Type="http://schemas.openxmlformats.org/officeDocument/2006/relationships/slideLayout" Target="../slideLayouts/slideLayout13.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5" Type="http://schemas.openxmlformats.org/officeDocument/2006/relationships/theme" Target="../theme/theme3.xml"/><Relationship Id="rId14" Type="http://schemas.openxmlformats.org/officeDocument/2006/relationships/slideLayout" Target="../slideLayouts/slideLayout2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 name="Shape 9"/>
        <p:cNvGrpSpPr/>
        <p:nvPr/>
      </p:nvGrpSpPr>
      <p:grpSpPr>
        <a:xfrm>
          <a:off x="0" y="0"/>
          <a:ext cx="0" cy="0"/>
          <a:chOff x="0" y="0"/>
          <a:chExt cx="0" cy="0"/>
        </a:xfrm>
      </p:grpSpPr>
      <p:sp>
        <p:nvSpPr>
          <p:cNvPr id="10" name="Google Shape;10;p1"/>
          <p:cNvSpPr txBox="1"/>
          <p:nvPr>
            <p:ph type="title"/>
          </p:nvPr>
        </p:nvSpPr>
        <p:spPr>
          <a:xfrm>
            <a:off x="504000" y="2147040"/>
            <a:ext cx="7899480" cy="1262160"/>
          </a:xfrm>
          <a:prstGeom prst="rect">
            <a:avLst/>
          </a:prstGeom>
          <a:noFill/>
          <a:ln>
            <a:noFill/>
          </a:ln>
        </p:spPr>
        <p:txBody>
          <a:bodyPr anchorCtr="0" anchor="ctr" bIns="0" lIns="0" spcFirstLastPara="1" rIns="0" wrap="square" tIns="0">
            <a:noAutofit/>
          </a:bodyPr>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1" name="Google Shape;11;p1"/>
          <p:cNvSpPr txBox="1"/>
          <p:nvPr>
            <p:ph idx="1" type="body"/>
          </p:nvPr>
        </p:nvSpPr>
        <p:spPr>
          <a:xfrm>
            <a:off x="504000" y="4181040"/>
            <a:ext cx="9071640" cy="2988360"/>
          </a:xfrm>
          <a:prstGeom prst="rect">
            <a:avLst/>
          </a:prstGeom>
          <a:noFill/>
          <a:ln>
            <a:noFill/>
          </a:ln>
        </p:spPr>
        <p:txBody>
          <a:bodyPr anchorCtr="0" anchor="t" bIns="0" lIns="0" spcFirstLastPara="1" rIns="0" wrap="square" tIns="0">
            <a:norm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pic>
        <p:nvPicPr>
          <p:cNvPr id="12" name="Google Shape;12;p1"/>
          <p:cNvPicPr preferRelativeResize="0"/>
          <p:nvPr/>
        </p:nvPicPr>
        <p:blipFill rotWithShape="1">
          <a:blip r:embed="rId1">
            <a:alphaModFix/>
          </a:blip>
          <a:srcRect b="0" l="0" r="0" t="0"/>
          <a:stretch/>
        </p:blipFill>
        <p:spPr>
          <a:xfrm>
            <a:off x="488160" y="2242800"/>
            <a:ext cx="9076680" cy="143280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4"/>
          <p:cNvSpPr/>
          <p:nvPr/>
        </p:nvSpPr>
        <p:spPr>
          <a:xfrm>
            <a:off x="0" y="-11880"/>
            <a:ext cx="10080000" cy="120924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14"/>
          <p:cNvSpPr txBox="1"/>
          <p:nvPr>
            <p:ph type="title"/>
          </p:nvPr>
        </p:nvSpPr>
        <p:spPr>
          <a:xfrm>
            <a:off x="504000" y="301320"/>
            <a:ext cx="8208000" cy="745200"/>
          </a:xfrm>
          <a:prstGeom prst="rect">
            <a:avLst/>
          </a:prstGeom>
          <a:noFill/>
          <a:ln>
            <a:noFill/>
          </a:ln>
        </p:spPr>
        <p:txBody>
          <a:bodyPr anchorCtr="0" anchor="ctr" bIns="0" lIns="0" spcFirstLastPara="1" rIns="0" wrap="square" tIns="0">
            <a:noAutofit/>
          </a:bodyPr>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64" name="Google Shape;64;p14"/>
          <p:cNvSpPr txBox="1"/>
          <p:nvPr>
            <p:ph idx="1" type="body"/>
          </p:nvPr>
        </p:nvSpPr>
        <p:spPr>
          <a:xfrm>
            <a:off x="504000" y="1769040"/>
            <a:ext cx="9071640" cy="5065560"/>
          </a:xfrm>
          <a:prstGeom prst="rect">
            <a:avLst/>
          </a:prstGeom>
          <a:noFill/>
          <a:ln>
            <a:noFill/>
          </a:ln>
        </p:spPr>
        <p:txBody>
          <a:bodyPr anchorCtr="0" anchor="t" bIns="0" lIns="0" spcFirstLastPara="1" rIns="0" wrap="square" tIns="0">
            <a:norm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65" name="Google Shape;65;p14"/>
          <p:cNvSpPr txBox="1"/>
          <p:nvPr>
            <p:ph idx="10" type="dt"/>
          </p:nvPr>
        </p:nvSpPr>
        <p:spPr>
          <a:xfrm>
            <a:off x="504000" y="7323840"/>
            <a:ext cx="2348280" cy="236160"/>
          </a:xfrm>
          <a:prstGeom prst="rect">
            <a:avLst/>
          </a:prstGeom>
          <a:noFill/>
          <a:ln>
            <a:noFill/>
          </a:ln>
        </p:spPr>
        <p:txBody>
          <a:bodyPr anchorCtr="0" anchor="t" bIns="0" lIns="0" spcFirstLastPara="1" rIns="0" wrap="square" tIns="0">
            <a:noAutofit/>
          </a:bodyPr>
          <a:lstStyle>
            <a:lvl1pPr lvl="0" marR="0" rtl="0" algn="l">
              <a:spcBef>
                <a:spcPts val="0"/>
              </a:spcBef>
              <a:spcAft>
                <a:spcPts val="0"/>
              </a:spcAft>
              <a:buSzPts val="1400"/>
              <a:buNone/>
              <a:defRPr sz="1800"/>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66" name="Google Shape;66;p14"/>
          <p:cNvSpPr txBox="1"/>
          <p:nvPr>
            <p:ph idx="11" type="ftr"/>
          </p:nvPr>
        </p:nvSpPr>
        <p:spPr>
          <a:xfrm>
            <a:off x="3447360" y="7260120"/>
            <a:ext cx="3195000" cy="299880"/>
          </a:xfrm>
          <a:prstGeom prst="rect">
            <a:avLst/>
          </a:prstGeom>
          <a:noFill/>
          <a:ln>
            <a:noFill/>
          </a:ln>
        </p:spPr>
        <p:txBody>
          <a:bodyPr anchorCtr="0" anchor="t" bIns="0" lIns="0" spcFirstLastPara="1" rIns="0" wrap="square" tIns="0">
            <a:noAutofit/>
          </a:bodyPr>
          <a:lstStyle>
            <a:lvl1pPr lvl="0" marR="0" rtl="0" algn="l">
              <a:spcBef>
                <a:spcPts val="0"/>
              </a:spcBef>
              <a:spcAft>
                <a:spcPts val="0"/>
              </a:spcAft>
              <a:buSzPts val="1400"/>
              <a:buNone/>
              <a:defRPr sz="1800"/>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67" name="Google Shape;67;p14"/>
          <p:cNvSpPr txBox="1"/>
          <p:nvPr>
            <p:ph idx="12" type="sldNum"/>
          </p:nvPr>
        </p:nvSpPr>
        <p:spPr>
          <a:xfrm>
            <a:off x="7227360" y="7260120"/>
            <a:ext cx="2348280" cy="299880"/>
          </a:xfrm>
          <a:prstGeom prst="rect">
            <a:avLst/>
          </a:prstGeom>
          <a:noFill/>
          <a:ln>
            <a:noFill/>
          </a:ln>
        </p:spPr>
        <p:txBody>
          <a:bodyPr anchorCtr="0" anchor="t" bIns="0" lIns="0" spcFirstLastPara="1" rIns="0" wrap="square" tIns="0">
            <a:noAutofit/>
          </a:bodyPr>
          <a:lstStyle>
            <a:lvl1pPr indent="0" lvl="0" marL="0" marR="0" rtl="0" algn="r">
              <a:spcBef>
                <a:spcPts val="0"/>
              </a:spcBef>
              <a:buNone/>
              <a:defRPr b="0" sz="1400" strike="noStrike">
                <a:latin typeface="Arial"/>
                <a:ea typeface="Arial"/>
                <a:cs typeface="Arial"/>
                <a:sym typeface="Arial"/>
              </a:defRPr>
            </a:lvl1pPr>
            <a:lvl2pPr indent="0" lvl="1" marL="0" marR="0" rtl="0" algn="r">
              <a:spcBef>
                <a:spcPts val="0"/>
              </a:spcBef>
              <a:buNone/>
              <a:defRPr b="0" sz="1400" strike="noStrike">
                <a:latin typeface="Arial"/>
                <a:ea typeface="Arial"/>
                <a:cs typeface="Arial"/>
                <a:sym typeface="Arial"/>
              </a:defRPr>
            </a:lvl2pPr>
            <a:lvl3pPr indent="0" lvl="2" marL="0" marR="0" rtl="0" algn="r">
              <a:spcBef>
                <a:spcPts val="0"/>
              </a:spcBef>
              <a:buNone/>
              <a:defRPr b="0" sz="1400" strike="noStrike">
                <a:latin typeface="Arial"/>
                <a:ea typeface="Arial"/>
                <a:cs typeface="Arial"/>
                <a:sym typeface="Arial"/>
              </a:defRPr>
            </a:lvl3pPr>
            <a:lvl4pPr indent="0" lvl="3" marL="0" marR="0" rtl="0" algn="r">
              <a:spcBef>
                <a:spcPts val="0"/>
              </a:spcBef>
              <a:buNone/>
              <a:defRPr b="0" sz="1400" strike="noStrike">
                <a:latin typeface="Arial"/>
                <a:ea typeface="Arial"/>
                <a:cs typeface="Arial"/>
                <a:sym typeface="Arial"/>
              </a:defRPr>
            </a:lvl4pPr>
            <a:lvl5pPr indent="0" lvl="4" marL="0" marR="0" rtl="0" algn="r">
              <a:spcBef>
                <a:spcPts val="0"/>
              </a:spcBef>
              <a:buNone/>
              <a:defRPr b="0" sz="1400" strike="noStrike">
                <a:latin typeface="Arial"/>
                <a:ea typeface="Arial"/>
                <a:cs typeface="Arial"/>
                <a:sym typeface="Arial"/>
              </a:defRPr>
            </a:lvl5pPr>
            <a:lvl6pPr indent="0" lvl="5" marL="0" marR="0" rtl="0" algn="r">
              <a:spcBef>
                <a:spcPts val="0"/>
              </a:spcBef>
              <a:buNone/>
              <a:defRPr b="0" sz="1400" strike="noStrike">
                <a:latin typeface="Arial"/>
                <a:ea typeface="Arial"/>
                <a:cs typeface="Arial"/>
                <a:sym typeface="Arial"/>
              </a:defRPr>
            </a:lvl6pPr>
            <a:lvl7pPr indent="0" lvl="6" marL="0" marR="0" rtl="0" algn="r">
              <a:spcBef>
                <a:spcPts val="0"/>
              </a:spcBef>
              <a:buNone/>
              <a:defRPr b="0" sz="1400" strike="noStrike">
                <a:latin typeface="Arial"/>
                <a:ea typeface="Arial"/>
                <a:cs typeface="Arial"/>
                <a:sym typeface="Arial"/>
              </a:defRPr>
            </a:lvl7pPr>
            <a:lvl8pPr indent="0" lvl="7" marL="0" marR="0" rtl="0" algn="r">
              <a:spcBef>
                <a:spcPts val="0"/>
              </a:spcBef>
              <a:buNone/>
              <a:defRPr b="0" sz="1400" strike="noStrike">
                <a:latin typeface="Arial"/>
                <a:ea typeface="Arial"/>
                <a:cs typeface="Arial"/>
                <a:sym typeface="Arial"/>
              </a:defRPr>
            </a:lvl8pPr>
            <a:lvl9pPr indent="0" lvl="8" marL="0" marR="0" rtl="0" algn="r">
              <a:spcBef>
                <a:spcPts val="0"/>
              </a:spcBef>
              <a:buNone/>
              <a:defRPr b="0" sz="1400" strike="noStrike">
                <a:latin typeface="Arial"/>
                <a:ea typeface="Arial"/>
                <a:cs typeface="Arial"/>
                <a:sym typeface="Arial"/>
              </a:defRPr>
            </a:lvl9pPr>
          </a:lstStyle>
          <a:p>
            <a:pPr indent="0" lvl="0" marL="0" rtl="0" algn="r">
              <a:spcBef>
                <a:spcPts val="0"/>
              </a:spcBef>
              <a:spcAft>
                <a:spcPts val="0"/>
              </a:spcAft>
              <a:buNone/>
            </a:pPr>
            <a:fld id="{00000000-1234-1234-1234-123412341234}" type="slidenum">
              <a:rPr lang="en-PH"/>
              <a:t>‹#›</a:t>
            </a:fld>
            <a:endParaRPr/>
          </a:p>
        </p:txBody>
      </p:sp>
      <p:pic>
        <p:nvPicPr>
          <p:cNvPr id="68" name="Google Shape;68;p14"/>
          <p:cNvPicPr preferRelativeResize="0"/>
          <p:nvPr/>
        </p:nvPicPr>
        <p:blipFill rotWithShape="1">
          <a:blip r:embed="rId1">
            <a:alphaModFix/>
          </a:blip>
          <a:srcRect b="0" l="0" r="0" t="0"/>
          <a:stretch/>
        </p:blipFill>
        <p:spPr>
          <a:xfrm>
            <a:off x="8723160" y="74880"/>
            <a:ext cx="1036080" cy="1028520"/>
          </a:xfrm>
          <a:prstGeom prst="rect">
            <a:avLst/>
          </a:prstGeom>
          <a:noFill/>
          <a:ln>
            <a:noFill/>
          </a:ln>
        </p:spPr>
      </p:pic>
      <p:pic>
        <p:nvPicPr>
          <p:cNvPr id="69" name="Google Shape;69;p14"/>
          <p:cNvPicPr preferRelativeResize="0"/>
          <p:nvPr/>
        </p:nvPicPr>
        <p:blipFill rotWithShape="1">
          <a:blip r:embed="rId2">
            <a:alphaModFix/>
          </a:blip>
          <a:srcRect b="0" l="0" r="0" t="0"/>
          <a:stretch/>
        </p:blipFill>
        <p:spPr>
          <a:xfrm>
            <a:off x="135720" y="6951960"/>
            <a:ext cx="9830160" cy="30816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 id="2147483671"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3.xml"/><Relationship Id="rId3"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0.xml"/><Relationship Id="rId3" Type="http://schemas.openxmlformats.org/officeDocument/2006/relationships/image" Target="../media/image6.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1.xml"/><Relationship Id="rId3" Type="http://schemas.openxmlformats.org/officeDocument/2006/relationships/image" Target="../media/image5.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3.xml"/><Relationship Id="rId3" Type="http://schemas.openxmlformats.org/officeDocument/2006/relationships/hyperlink" Target="http://www.grammarly.com/"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27"/>
          <p:cNvSpPr txBox="1"/>
          <p:nvPr/>
        </p:nvSpPr>
        <p:spPr>
          <a:xfrm>
            <a:off x="504000" y="2147040"/>
            <a:ext cx="7899480" cy="126216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i="0" lang="en-PH" sz="4400" u="none" cap="none" strike="noStrike">
                <a:solidFill>
                  <a:srgbClr val="FF6600"/>
                </a:solidFill>
                <a:latin typeface="Arial"/>
                <a:ea typeface="Arial"/>
                <a:cs typeface="Arial"/>
                <a:sym typeface="Arial"/>
              </a:rPr>
              <a:t>Writing a job-winning Resume and Application Letter </a:t>
            </a:r>
            <a:endParaRPr b="0" i="0" sz="4400" u="none" cap="none" strike="noStrike">
              <a:solidFill>
                <a:srgbClr val="FF6600"/>
              </a:solidFill>
              <a:latin typeface="Arial"/>
              <a:ea typeface="Arial"/>
              <a:cs typeface="Arial"/>
              <a:sym typeface="Arial"/>
            </a:endParaRPr>
          </a:p>
        </p:txBody>
      </p:sp>
      <p:sp>
        <p:nvSpPr>
          <p:cNvPr id="123" name="Google Shape;123;p27"/>
          <p:cNvSpPr txBox="1"/>
          <p:nvPr/>
        </p:nvSpPr>
        <p:spPr>
          <a:xfrm>
            <a:off x="5943960" y="3829680"/>
            <a:ext cx="2552040" cy="346320"/>
          </a:xfrm>
          <a:prstGeom prst="rect">
            <a:avLst/>
          </a:prstGeom>
          <a:noFill/>
          <a:ln>
            <a:noFill/>
          </a:ln>
        </p:spPr>
        <p:txBody>
          <a:bodyPr anchorCtr="0" anchor="t" bIns="45000" lIns="90000" spcFirstLastPara="1" rIns="90000" wrap="square" tIns="45000">
            <a:noAutofit/>
          </a:bodyPr>
          <a:lstStyle/>
          <a:p>
            <a:pPr indent="0" lvl="0" marL="0" marR="0" rtl="0" algn="l">
              <a:spcBef>
                <a:spcPts val="0"/>
              </a:spcBef>
              <a:spcAft>
                <a:spcPts val="0"/>
              </a:spcAft>
              <a:buNone/>
            </a:pPr>
            <a:r>
              <a:rPr b="0" i="0" lang="en-PH" sz="1800" u="none" cap="none" strike="noStrike">
                <a:latin typeface="Arial"/>
                <a:ea typeface="Arial"/>
                <a:cs typeface="Arial"/>
                <a:sym typeface="Arial"/>
              </a:rPr>
              <a:t>By Mary Sabio</a:t>
            </a:r>
            <a:endParaRPr b="0" sz="1800" strike="noStrike">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36"/>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Sample Body of the Letter</a:t>
            </a:r>
            <a:endParaRPr b="0" sz="3600" strike="noStrike">
              <a:solidFill>
                <a:srgbClr val="FF6600"/>
              </a:solidFill>
              <a:latin typeface="Arial"/>
              <a:ea typeface="Arial"/>
              <a:cs typeface="Arial"/>
              <a:sym typeface="Arial"/>
            </a:endParaRPr>
          </a:p>
        </p:txBody>
      </p:sp>
      <p:sp>
        <p:nvSpPr>
          <p:cNvPr id="183" name="Google Shape;183;p36"/>
          <p:cNvSpPr txBox="1"/>
          <p:nvPr/>
        </p:nvSpPr>
        <p:spPr>
          <a:xfrm>
            <a:off x="504000" y="1769040"/>
            <a:ext cx="9072000" cy="5065560"/>
          </a:xfrm>
          <a:prstGeom prst="rect">
            <a:avLst/>
          </a:prstGeom>
          <a:noFill/>
          <a:ln>
            <a:noFill/>
          </a:ln>
        </p:spPr>
        <p:txBody>
          <a:bodyPr anchorCtr="0" anchor="t" bIns="0" lIns="0" spcFirstLastPara="1" rIns="0" wrap="square" tIns="0">
            <a:normAutofit/>
          </a:bodyPr>
          <a:lstStyle/>
          <a:p>
            <a:pPr indent="0" lvl="0" marL="457200" marR="0" rtl="0" algn="l">
              <a:spcBef>
                <a:spcPts val="0"/>
              </a:spcBef>
              <a:spcAft>
                <a:spcPts val="0"/>
              </a:spcAft>
              <a:buNone/>
            </a:pPr>
            <a:r>
              <a:rPr b="0" lang="en-PH" sz="2400" strike="noStrike">
                <a:latin typeface="Arial"/>
                <a:ea typeface="Arial"/>
                <a:cs typeface="Arial"/>
                <a:sym typeface="Arial"/>
              </a:rPr>
              <a:t>I would like to apply for the above position and believe my skills</a:t>
            </a:r>
            <a:r>
              <a:rPr b="0" lang="en-PH" sz="2400" strike="noStrike">
                <a:latin typeface="Arial"/>
                <a:ea typeface="Arial"/>
                <a:cs typeface="Arial"/>
                <a:sym typeface="Arial"/>
              </a:rPr>
              <a:t> </a:t>
            </a:r>
            <a:r>
              <a:rPr b="0" lang="en-PH" sz="2400" strike="noStrike">
                <a:latin typeface="Arial"/>
                <a:ea typeface="Arial"/>
                <a:cs typeface="Arial"/>
                <a:sym typeface="Arial"/>
              </a:rPr>
              <a:t>and experiences that match the requirements outlined in the job ad.</a:t>
            </a:r>
            <a:br>
              <a:rPr lang="en-PH" sz="1800"/>
            </a:br>
            <a:br>
              <a:rPr lang="en-PH" sz="1800"/>
            </a:br>
            <a:r>
              <a:rPr b="0" lang="en-PH" sz="2400" strike="noStrike">
                <a:latin typeface="Arial"/>
                <a:ea typeface="Arial"/>
                <a:cs typeface="Arial"/>
                <a:sym typeface="Arial"/>
              </a:rPr>
              <a:t>I pride myself on being passionate and driven and have demonstrated this through my part time job experience last summer.</a:t>
            </a:r>
            <a:br>
              <a:rPr lang="en-PH" sz="1800"/>
            </a:br>
            <a:br>
              <a:rPr lang="en-PH" sz="1800"/>
            </a:br>
            <a:r>
              <a:rPr b="0" lang="en-PH" sz="2400" strike="noStrike">
                <a:latin typeface="Arial"/>
                <a:ea typeface="Arial"/>
                <a:cs typeface="Arial"/>
                <a:sym typeface="Arial"/>
              </a:rPr>
              <a:t>As a self-starter  and team player, I am sure I would be a strong addition to your company. Also, I hereby attached my resume for your reference. I would welcome the opportunity to discuss the role further and will follow this application up with a phone call in the next 2-3 days. </a:t>
            </a:r>
            <a:endParaRPr b="0" sz="2400" strike="noStrike">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37"/>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Complimentary Close</a:t>
            </a:r>
            <a:endParaRPr b="0" sz="3600" strike="noStrike">
              <a:solidFill>
                <a:srgbClr val="FF6600"/>
              </a:solidFill>
              <a:latin typeface="Arial"/>
              <a:ea typeface="Arial"/>
              <a:cs typeface="Arial"/>
              <a:sym typeface="Arial"/>
            </a:endParaRPr>
          </a:p>
        </p:txBody>
      </p:sp>
      <p:sp>
        <p:nvSpPr>
          <p:cNvPr id="189" name="Google Shape;189;p37"/>
          <p:cNvSpPr txBox="1"/>
          <p:nvPr/>
        </p:nvSpPr>
        <p:spPr>
          <a:xfrm>
            <a:off x="648000" y="1769040"/>
            <a:ext cx="9000000" cy="5065560"/>
          </a:xfrm>
          <a:prstGeom prst="rect">
            <a:avLst/>
          </a:prstGeom>
          <a:noFill/>
          <a:ln>
            <a:noFill/>
          </a:ln>
        </p:spPr>
        <p:txBody>
          <a:bodyPr anchorCtr="0" anchor="t" bIns="0" lIns="0" spcFirstLastPara="1" rIns="0" wrap="square" tIns="0">
            <a:normAutofit/>
          </a:bodyPr>
          <a:lstStyle/>
          <a:p>
            <a:pPr indent="-323999" lvl="0" marL="431999" marR="0" rtl="0" algn="l">
              <a:spcBef>
                <a:spcPts val="0"/>
              </a:spcBef>
              <a:spcAft>
                <a:spcPts val="0"/>
              </a:spcAft>
              <a:buClr>
                <a:srgbClr val="FF6600"/>
              </a:buClr>
              <a:buSzPts val="1440"/>
              <a:buFont typeface="Noto Sans Symbols"/>
              <a:buChar char="●"/>
            </a:pPr>
            <a:r>
              <a:rPr b="0" lang="en-PH" sz="3200" strike="noStrike">
                <a:latin typeface="Arial"/>
                <a:ea typeface="Arial"/>
                <a:cs typeface="Arial"/>
                <a:sym typeface="Arial"/>
              </a:rPr>
              <a:t>Serves to end the message or correspondence politely. </a:t>
            </a:r>
            <a:br>
              <a:rPr lang="en-PH" sz="1800"/>
            </a:br>
            <a:endParaRPr b="0" sz="3200" strike="noStrike">
              <a:latin typeface="Arial"/>
              <a:ea typeface="Arial"/>
              <a:cs typeface="Arial"/>
              <a:sym typeface="Arial"/>
            </a:endParaRPr>
          </a:p>
          <a:p>
            <a:pPr indent="-232559" lvl="0" marL="432000" marR="0" rtl="0" algn="l">
              <a:spcBef>
                <a:spcPts val="1414"/>
              </a:spcBef>
              <a:spcAft>
                <a:spcPts val="0"/>
              </a:spcAft>
              <a:buClr>
                <a:srgbClr val="FF6600"/>
              </a:buClr>
              <a:buSzPts val="1440"/>
              <a:buFont typeface="Noto Sans Symbols"/>
              <a:buNone/>
            </a:pPr>
            <a:r>
              <a:t/>
            </a:r>
            <a:endParaRPr b="0" sz="3200" strike="noStrike">
              <a:latin typeface="Arial"/>
              <a:ea typeface="Arial"/>
              <a:cs typeface="Arial"/>
              <a:sym typeface="Arial"/>
            </a:endParaRPr>
          </a:p>
        </p:txBody>
      </p:sp>
      <p:sp>
        <p:nvSpPr>
          <p:cNvPr id="190" name="Google Shape;190;p37"/>
          <p:cNvSpPr/>
          <p:nvPr/>
        </p:nvSpPr>
        <p:spPr>
          <a:xfrm>
            <a:off x="1008000" y="3744000"/>
            <a:ext cx="4824000" cy="2376000"/>
          </a:xfrm>
          <a:custGeom>
            <a:rect b="b" l="l" r="r" t="t"/>
            <a:pathLst>
              <a:path extrusionOk="0" h="6602" w="13402">
                <a:moveTo>
                  <a:pt x="1100" y="0"/>
                </a:moveTo>
                <a:cubicBezTo>
                  <a:pt x="550" y="0"/>
                  <a:pt x="0" y="550"/>
                  <a:pt x="0" y="1100"/>
                </a:cubicBezTo>
                <a:lnTo>
                  <a:pt x="0" y="5500"/>
                </a:lnTo>
                <a:cubicBezTo>
                  <a:pt x="0" y="6050"/>
                  <a:pt x="550" y="6601"/>
                  <a:pt x="1100" y="6601"/>
                </a:cubicBezTo>
                <a:lnTo>
                  <a:pt x="12300" y="6601"/>
                </a:lnTo>
                <a:cubicBezTo>
                  <a:pt x="12850" y="6601"/>
                  <a:pt x="13401" y="6050"/>
                  <a:pt x="13401" y="5500"/>
                </a:cubicBezTo>
                <a:lnTo>
                  <a:pt x="13401" y="1100"/>
                </a:lnTo>
                <a:cubicBezTo>
                  <a:pt x="13401" y="550"/>
                  <a:pt x="12850" y="0"/>
                  <a:pt x="12300" y="0"/>
                </a:cubicBezTo>
                <a:lnTo>
                  <a:pt x="1100" y="0"/>
                </a:lnTo>
              </a:path>
            </a:pathLst>
          </a:custGeom>
          <a:solidFill>
            <a:srgbClr val="729FCF"/>
          </a:solidFill>
          <a:ln cap="flat" cmpd="sng" w="9525">
            <a:solidFill>
              <a:srgbClr val="3465A4"/>
            </a:solidFill>
            <a:prstDash val="solid"/>
            <a:round/>
            <a:headEnd len="sm" w="sm" type="none"/>
            <a:tailEnd len="sm" w="sm" type="none"/>
          </a:ln>
        </p:spPr>
        <p:txBody>
          <a:bodyPr anchorCtr="0" anchor="ctr" bIns="45000" lIns="90000" spcFirstLastPara="1" rIns="90000" wrap="square" tIns="45000">
            <a:noAutofit/>
          </a:bodyPr>
          <a:lstStyle/>
          <a:p>
            <a:pPr indent="0" lvl="0" marL="457200" marR="0" rtl="0" algn="l">
              <a:lnSpc>
                <a:spcPct val="100000"/>
              </a:lnSpc>
              <a:spcBef>
                <a:spcPts val="0"/>
              </a:spcBef>
              <a:spcAft>
                <a:spcPts val="0"/>
              </a:spcAft>
              <a:buNone/>
            </a:pPr>
            <a:r>
              <a:rPr b="0" lang="en-PH" sz="2200" strike="noStrike">
                <a:latin typeface="Arial"/>
                <a:ea typeface="Arial"/>
                <a:cs typeface="Arial"/>
                <a:sym typeface="Arial"/>
              </a:rPr>
              <a:t>Example:</a:t>
            </a:r>
            <a:br>
              <a:rPr lang="en-PH" sz="1800">
                <a:latin typeface="Arial"/>
                <a:ea typeface="Arial"/>
                <a:cs typeface="Arial"/>
                <a:sym typeface="Arial"/>
              </a:rPr>
            </a:br>
            <a:br>
              <a:rPr lang="en-PH" sz="1800">
                <a:latin typeface="Arial"/>
                <a:ea typeface="Arial"/>
                <a:cs typeface="Arial"/>
                <a:sym typeface="Arial"/>
              </a:rPr>
            </a:br>
            <a:r>
              <a:rPr b="0" lang="en-PH" sz="2200" strike="noStrike">
                <a:latin typeface="Arial"/>
                <a:ea typeface="Arial"/>
                <a:cs typeface="Arial"/>
                <a:sym typeface="Arial"/>
              </a:rPr>
              <a:t>Sincerely / Yours truly</a:t>
            </a:r>
            <a:endParaRPr b="0" sz="2200" strike="noStrike">
              <a:latin typeface="Arial"/>
              <a:ea typeface="Arial"/>
              <a:cs typeface="Arial"/>
              <a:sym typeface="Arial"/>
            </a:endParaRPr>
          </a:p>
          <a:p>
            <a:pPr indent="-261134" lvl="0" marL="432000" marR="0" rtl="0" algn="l">
              <a:lnSpc>
                <a:spcPct val="100000"/>
              </a:lnSpc>
              <a:spcBef>
                <a:spcPts val="1414"/>
              </a:spcBef>
              <a:spcAft>
                <a:spcPts val="0"/>
              </a:spcAft>
              <a:buClr>
                <a:srgbClr val="FF6600"/>
              </a:buClr>
              <a:buSzPts val="990"/>
              <a:buFont typeface="Noto Sans Symbols"/>
              <a:buNone/>
            </a:pPr>
            <a:r>
              <a:t/>
            </a:r>
            <a:endParaRPr b="0" sz="2200" strike="noStrike">
              <a:latin typeface="Arial"/>
              <a:ea typeface="Arial"/>
              <a:cs typeface="Arial"/>
              <a:sym typeface="Arial"/>
            </a:endParaRPr>
          </a:p>
        </p:txBody>
      </p:sp>
      <p:sp>
        <p:nvSpPr>
          <p:cNvPr id="191" name="Google Shape;191;p37"/>
          <p:cNvSpPr txBox="1"/>
          <p:nvPr/>
        </p:nvSpPr>
        <p:spPr>
          <a:xfrm>
            <a:off x="5976000" y="3938760"/>
            <a:ext cx="3312000" cy="1965240"/>
          </a:xfrm>
          <a:prstGeom prst="rect">
            <a:avLst/>
          </a:prstGeom>
          <a:noFill/>
          <a:ln>
            <a:noFill/>
          </a:ln>
        </p:spPr>
        <p:txBody>
          <a:bodyPr anchorCtr="0" anchor="t" bIns="45000" lIns="90000" spcFirstLastPara="1" rIns="90000" wrap="square" tIns="45000">
            <a:noAutofit/>
          </a:bodyPr>
          <a:lstStyle/>
          <a:p>
            <a:pPr indent="0" lvl="0" marL="457200" marR="0" rtl="0" algn="l">
              <a:lnSpc>
                <a:spcPct val="100000"/>
              </a:lnSpc>
              <a:spcBef>
                <a:spcPts val="0"/>
              </a:spcBef>
              <a:spcAft>
                <a:spcPts val="0"/>
              </a:spcAft>
              <a:buNone/>
            </a:pPr>
            <a:r>
              <a:rPr b="1" lang="en-PH" sz="2200" strike="noStrike">
                <a:latin typeface="Arial"/>
                <a:ea typeface="Arial"/>
                <a:cs typeface="Arial"/>
                <a:sym typeface="Arial"/>
              </a:rPr>
              <a:t>NOTE:</a:t>
            </a:r>
            <a:r>
              <a:rPr b="0" lang="en-PH" sz="2200" strike="noStrike">
                <a:latin typeface="Arial"/>
                <a:ea typeface="Arial"/>
                <a:cs typeface="Arial"/>
                <a:sym typeface="Arial"/>
              </a:rPr>
              <a:t> This phrase shows respect and appreciation for the person who is considering the request in your letter.</a:t>
            </a:r>
            <a:endParaRPr b="0" sz="2200" strike="noStrike">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38"/>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Signature</a:t>
            </a:r>
            <a:endParaRPr b="0" sz="3600" strike="noStrike">
              <a:solidFill>
                <a:srgbClr val="FF6600"/>
              </a:solidFill>
              <a:latin typeface="Arial"/>
              <a:ea typeface="Arial"/>
              <a:cs typeface="Arial"/>
              <a:sym typeface="Arial"/>
            </a:endParaRPr>
          </a:p>
        </p:txBody>
      </p:sp>
      <p:sp>
        <p:nvSpPr>
          <p:cNvPr id="197" name="Google Shape;197;p38"/>
          <p:cNvSpPr txBox="1"/>
          <p:nvPr/>
        </p:nvSpPr>
        <p:spPr>
          <a:xfrm>
            <a:off x="648000" y="1769040"/>
            <a:ext cx="9000000" cy="5065560"/>
          </a:xfrm>
          <a:prstGeom prst="rect">
            <a:avLst/>
          </a:prstGeom>
          <a:noFill/>
          <a:ln>
            <a:noFill/>
          </a:ln>
        </p:spPr>
        <p:txBody>
          <a:bodyPr anchorCtr="0" anchor="t" bIns="0" lIns="0" spcFirstLastPara="1" rIns="0" wrap="square" tIns="0">
            <a:normAutofit/>
          </a:bodyPr>
          <a:lstStyle/>
          <a:p>
            <a:pPr indent="-323999" lvl="0" marL="431999" marR="0" rtl="0" algn="l">
              <a:spcBef>
                <a:spcPts val="0"/>
              </a:spcBef>
              <a:spcAft>
                <a:spcPts val="0"/>
              </a:spcAft>
              <a:buClr>
                <a:srgbClr val="FF6600"/>
              </a:buClr>
              <a:buSzPts val="1440"/>
              <a:buFont typeface="Noto Sans Symbols"/>
              <a:buChar char="●"/>
            </a:pPr>
            <a:r>
              <a:rPr b="0" lang="en-PH" sz="3200" strike="noStrike">
                <a:latin typeface="Arial"/>
                <a:ea typeface="Arial"/>
                <a:cs typeface="Arial"/>
                <a:sym typeface="Arial"/>
              </a:rPr>
              <a:t>Contains the name and signature of the sender /applicant.</a:t>
            </a:r>
            <a:endParaRPr b="0" sz="3200" strike="noStrike">
              <a:latin typeface="Arial"/>
              <a:ea typeface="Arial"/>
              <a:cs typeface="Arial"/>
              <a:sym typeface="Arial"/>
            </a:endParaRPr>
          </a:p>
          <a:p>
            <a:pPr indent="-232559" lvl="0" marL="432000" marR="0" rtl="0" algn="l">
              <a:spcBef>
                <a:spcPts val="1414"/>
              </a:spcBef>
              <a:spcAft>
                <a:spcPts val="0"/>
              </a:spcAft>
              <a:buClr>
                <a:srgbClr val="FF6600"/>
              </a:buClr>
              <a:buSzPts val="1440"/>
              <a:buFont typeface="Noto Sans Symbols"/>
              <a:buNone/>
            </a:pPr>
            <a:r>
              <a:t/>
            </a:r>
            <a:endParaRPr b="0" sz="3200" strike="noStrike">
              <a:latin typeface="Arial"/>
              <a:ea typeface="Arial"/>
              <a:cs typeface="Arial"/>
              <a:sym typeface="Arial"/>
            </a:endParaRPr>
          </a:p>
        </p:txBody>
      </p:sp>
      <p:sp>
        <p:nvSpPr>
          <p:cNvPr id="198" name="Google Shape;198;p38"/>
          <p:cNvSpPr/>
          <p:nvPr/>
        </p:nvSpPr>
        <p:spPr>
          <a:xfrm>
            <a:off x="1008000" y="3744000"/>
            <a:ext cx="4824000" cy="2376000"/>
          </a:xfrm>
          <a:custGeom>
            <a:rect b="b" l="l" r="r" t="t"/>
            <a:pathLst>
              <a:path extrusionOk="0" h="6602" w="13402">
                <a:moveTo>
                  <a:pt x="1100" y="0"/>
                </a:moveTo>
                <a:cubicBezTo>
                  <a:pt x="550" y="0"/>
                  <a:pt x="0" y="550"/>
                  <a:pt x="0" y="1100"/>
                </a:cubicBezTo>
                <a:lnTo>
                  <a:pt x="0" y="5500"/>
                </a:lnTo>
                <a:cubicBezTo>
                  <a:pt x="0" y="6050"/>
                  <a:pt x="550" y="6601"/>
                  <a:pt x="1100" y="6601"/>
                </a:cubicBezTo>
                <a:lnTo>
                  <a:pt x="12300" y="6601"/>
                </a:lnTo>
                <a:cubicBezTo>
                  <a:pt x="12850" y="6601"/>
                  <a:pt x="13401" y="6050"/>
                  <a:pt x="13401" y="5500"/>
                </a:cubicBezTo>
                <a:lnTo>
                  <a:pt x="13401" y="1100"/>
                </a:lnTo>
                <a:cubicBezTo>
                  <a:pt x="13401" y="550"/>
                  <a:pt x="12850" y="0"/>
                  <a:pt x="12300" y="0"/>
                </a:cubicBezTo>
                <a:lnTo>
                  <a:pt x="1100" y="0"/>
                </a:lnTo>
              </a:path>
            </a:pathLst>
          </a:custGeom>
          <a:solidFill>
            <a:srgbClr val="729FCF"/>
          </a:solidFill>
          <a:ln cap="flat" cmpd="sng" w="9525">
            <a:solidFill>
              <a:srgbClr val="3465A4"/>
            </a:solidFill>
            <a:prstDash val="solid"/>
            <a:round/>
            <a:headEnd len="sm" w="sm" type="none"/>
            <a:tailEnd len="sm" w="sm" type="none"/>
          </a:ln>
        </p:spPr>
        <p:txBody>
          <a:bodyPr anchorCtr="0" anchor="ctr" bIns="45000" lIns="90000" spcFirstLastPara="1" rIns="90000" wrap="square" tIns="45000">
            <a:noAutofit/>
          </a:bodyPr>
          <a:lstStyle/>
          <a:p>
            <a:pPr indent="0" lvl="0" marL="457200" marR="0" rtl="0" algn="l">
              <a:lnSpc>
                <a:spcPct val="100000"/>
              </a:lnSpc>
              <a:spcBef>
                <a:spcPts val="0"/>
              </a:spcBef>
              <a:spcAft>
                <a:spcPts val="0"/>
              </a:spcAft>
              <a:buNone/>
            </a:pPr>
            <a:r>
              <a:rPr b="0" lang="en-PH" sz="2200" strike="noStrike">
                <a:latin typeface="Arial"/>
                <a:ea typeface="Arial"/>
                <a:cs typeface="Arial"/>
                <a:sym typeface="Arial"/>
              </a:rPr>
              <a:t>Example:</a:t>
            </a:r>
            <a:br>
              <a:rPr lang="en-PH" sz="1800">
                <a:latin typeface="Arial"/>
                <a:ea typeface="Arial"/>
                <a:cs typeface="Arial"/>
                <a:sym typeface="Arial"/>
              </a:rPr>
            </a:br>
            <a:br>
              <a:rPr lang="en-PH" sz="1800">
                <a:latin typeface="Arial"/>
                <a:ea typeface="Arial"/>
                <a:cs typeface="Arial"/>
                <a:sym typeface="Arial"/>
              </a:rPr>
            </a:br>
            <a:r>
              <a:rPr b="0" lang="en-PH" sz="2200" strike="noStrike">
                <a:latin typeface="Arial"/>
                <a:ea typeface="Arial"/>
                <a:cs typeface="Arial"/>
                <a:sym typeface="Arial"/>
              </a:rPr>
              <a:t>(Signature)</a:t>
            </a:r>
            <a:br>
              <a:rPr lang="en-PH" sz="1800">
                <a:latin typeface="Arial"/>
                <a:ea typeface="Arial"/>
                <a:cs typeface="Arial"/>
                <a:sym typeface="Arial"/>
              </a:rPr>
            </a:br>
            <a:r>
              <a:rPr b="0" lang="en-PH" sz="2200" strike="noStrike">
                <a:latin typeface="Arial"/>
                <a:ea typeface="Arial"/>
                <a:cs typeface="Arial"/>
                <a:sym typeface="Arial"/>
              </a:rPr>
              <a:t>Miguel Perez</a:t>
            </a:r>
            <a:endParaRPr b="0" sz="2200" strike="noStrike">
              <a:latin typeface="Arial"/>
              <a:ea typeface="Arial"/>
              <a:cs typeface="Arial"/>
              <a:sym typeface="Arial"/>
            </a:endParaRPr>
          </a:p>
          <a:p>
            <a:pPr indent="-261134" lvl="0" marL="432000" marR="0" rtl="0" algn="l">
              <a:lnSpc>
                <a:spcPct val="100000"/>
              </a:lnSpc>
              <a:spcBef>
                <a:spcPts val="1414"/>
              </a:spcBef>
              <a:spcAft>
                <a:spcPts val="0"/>
              </a:spcAft>
              <a:buClr>
                <a:srgbClr val="FF6600"/>
              </a:buClr>
              <a:buSzPts val="990"/>
              <a:buFont typeface="Noto Sans Symbols"/>
              <a:buNone/>
            </a:pPr>
            <a:r>
              <a:t/>
            </a:r>
            <a:endParaRPr b="0" sz="2200" strike="noStrike">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39"/>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Sample Application Letter</a:t>
            </a:r>
            <a:endParaRPr b="0" sz="3600" strike="noStrike">
              <a:solidFill>
                <a:srgbClr val="FF6600"/>
              </a:solidFill>
              <a:latin typeface="Arial"/>
              <a:ea typeface="Arial"/>
              <a:cs typeface="Arial"/>
              <a:sym typeface="Arial"/>
            </a:endParaRPr>
          </a:p>
        </p:txBody>
      </p:sp>
      <p:pic>
        <p:nvPicPr>
          <p:cNvPr id="204" name="Google Shape;204;p39"/>
          <p:cNvPicPr preferRelativeResize="0"/>
          <p:nvPr/>
        </p:nvPicPr>
        <p:blipFill rotWithShape="1">
          <a:blip r:embed="rId3">
            <a:alphaModFix/>
          </a:blip>
          <a:srcRect b="0" l="0" r="0" t="0"/>
          <a:stretch/>
        </p:blipFill>
        <p:spPr>
          <a:xfrm>
            <a:off x="519480" y="1080000"/>
            <a:ext cx="5672520" cy="5859000"/>
          </a:xfrm>
          <a:prstGeom prst="rect">
            <a:avLst/>
          </a:prstGeom>
          <a:noFill/>
          <a:ln>
            <a:noFill/>
          </a:ln>
        </p:spPr>
      </p:pic>
      <p:cxnSp>
        <p:nvCxnSpPr>
          <p:cNvPr id="205" name="Google Shape;205;p39"/>
          <p:cNvCxnSpPr/>
          <p:nvPr/>
        </p:nvCxnSpPr>
        <p:spPr>
          <a:xfrm>
            <a:off x="6120000" y="1872000"/>
            <a:ext cx="1080000" cy="0"/>
          </a:xfrm>
          <a:prstGeom prst="straightConnector1">
            <a:avLst/>
          </a:prstGeom>
          <a:noFill/>
          <a:ln cap="flat" cmpd="sng" w="9525">
            <a:solidFill>
              <a:srgbClr val="3465A4"/>
            </a:solidFill>
            <a:prstDash val="solid"/>
            <a:round/>
            <a:headEnd len="med" w="med" type="triangle"/>
            <a:tailEnd len="sm" w="sm" type="none"/>
          </a:ln>
        </p:spPr>
      </p:cxnSp>
      <p:cxnSp>
        <p:nvCxnSpPr>
          <p:cNvPr id="206" name="Google Shape;206;p39"/>
          <p:cNvCxnSpPr/>
          <p:nvPr/>
        </p:nvCxnSpPr>
        <p:spPr>
          <a:xfrm>
            <a:off x="6120000" y="3096000"/>
            <a:ext cx="1080000" cy="0"/>
          </a:xfrm>
          <a:prstGeom prst="straightConnector1">
            <a:avLst/>
          </a:prstGeom>
          <a:noFill/>
          <a:ln cap="flat" cmpd="sng" w="9525">
            <a:solidFill>
              <a:srgbClr val="3465A4"/>
            </a:solidFill>
            <a:prstDash val="solid"/>
            <a:round/>
            <a:headEnd len="med" w="med" type="triangle"/>
            <a:tailEnd len="sm" w="sm" type="none"/>
          </a:ln>
        </p:spPr>
      </p:cxnSp>
      <p:cxnSp>
        <p:nvCxnSpPr>
          <p:cNvPr id="207" name="Google Shape;207;p39"/>
          <p:cNvCxnSpPr/>
          <p:nvPr/>
        </p:nvCxnSpPr>
        <p:spPr>
          <a:xfrm>
            <a:off x="6120000" y="3744000"/>
            <a:ext cx="1080000" cy="0"/>
          </a:xfrm>
          <a:prstGeom prst="straightConnector1">
            <a:avLst/>
          </a:prstGeom>
          <a:noFill/>
          <a:ln cap="flat" cmpd="sng" w="9525">
            <a:solidFill>
              <a:srgbClr val="3465A4"/>
            </a:solidFill>
            <a:prstDash val="solid"/>
            <a:round/>
            <a:headEnd len="med" w="med" type="triangle"/>
            <a:tailEnd len="sm" w="sm" type="none"/>
          </a:ln>
        </p:spPr>
      </p:cxnSp>
      <p:cxnSp>
        <p:nvCxnSpPr>
          <p:cNvPr id="208" name="Google Shape;208;p39"/>
          <p:cNvCxnSpPr/>
          <p:nvPr/>
        </p:nvCxnSpPr>
        <p:spPr>
          <a:xfrm>
            <a:off x="6120000" y="5040000"/>
            <a:ext cx="1080000" cy="0"/>
          </a:xfrm>
          <a:prstGeom prst="straightConnector1">
            <a:avLst/>
          </a:prstGeom>
          <a:noFill/>
          <a:ln cap="flat" cmpd="sng" w="9525">
            <a:solidFill>
              <a:srgbClr val="3465A4"/>
            </a:solidFill>
            <a:prstDash val="solid"/>
            <a:round/>
            <a:headEnd len="med" w="med" type="triangle"/>
            <a:tailEnd len="sm" w="sm" type="none"/>
          </a:ln>
        </p:spPr>
      </p:cxnSp>
      <p:cxnSp>
        <p:nvCxnSpPr>
          <p:cNvPr id="209" name="Google Shape;209;p39"/>
          <p:cNvCxnSpPr/>
          <p:nvPr/>
        </p:nvCxnSpPr>
        <p:spPr>
          <a:xfrm>
            <a:off x="6120000" y="6192000"/>
            <a:ext cx="1080000" cy="0"/>
          </a:xfrm>
          <a:prstGeom prst="straightConnector1">
            <a:avLst/>
          </a:prstGeom>
          <a:noFill/>
          <a:ln cap="flat" cmpd="sng" w="9525">
            <a:solidFill>
              <a:srgbClr val="3465A4"/>
            </a:solidFill>
            <a:prstDash val="solid"/>
            <a:round/>
            <a:headEnd len="med" w="med" type="triangle"/>
            <a:tailEnd len="sm" w="sm" type="none"/>
          </a:ln>
        </p:spPr>
      </p:cxnSp>
      <p:cxnSp>
        <p:nvCxnSpPr>
          <p:cNvPr id="210" name="Google Shape;210;p39"/>
          <p:cNvCxnSpPr/>
          <p:nvPr/>
        </p:nvCxnSpPr>
        <p:spPr>
          <a:xfrm>
            <a:off x="6120000" y="6624000"/>
            <a:ext cx="1080000" cy="0"/>
          </a:xfrm>
          <a:prstGeom prst="straightConnector1">
            <a:avLst/>
          </a:prstGeom>
          <a:noFill/>
          <a:ln cap="flat" cmpd="sng" w="9525">
            <a:solidFill>
              <a:srgbClr val="3465A4"/>
            </a:solidFill>
            <a:prstDash val="solid"/>
            <a:round/>
            <a:headEnd len="med" w="med" type="triangle"/>
            <a:tailEnd len="sm" w="sm" type="none"/>
          </a:ln>
        </p:spPr>
      </p:cxnSp>
      <p:sp>
        <p:nvSpPr>
          <p:cNvPr id="211" name="Google Shape;211;p39"/>
          <p:cNvSpPr txBox="1"/>
          <p:nvPr/>
        </p:nvSpPr>
        <p:spPr>
          <a:xfrm>
            <a:off x="7344000" y="1728000"/>
            <a:ext cx="1368000" cy="346200"/>
          </a:xfrm>
          <a:prstGeom prst="rect">
            <a:avLst/>
          </a:prstGeom>
          <a:noFill/>
          <a:ln>
            <a:noFill/>
          </a:ln>
        </p:spPr>
        <p:txBody>
          <a:bodyPr anchorCtr="0" anchor="t" bIns="45000" lIns="90000" spcFirstLastPara="1" rIns="90000" wrap="square" tIns="45000">
            <a:noAutofit/>
          </a:bodyPr>
          <a:lstStyle/>
          <a:p>
            <a:pPr indent="0" lvl="0" marL="0" marR="0" rtl="0" algn="l">
              <a:spcBef>
                <a:spcPts val="0"/>
              </a:spcBef>
              <a:spcAft>
                <a:spcPts val="0"/>
              </a:spcAft>
              <a:buNone/>
            </a:pPr>
            <a:r>
              <a:rPr b="0" lang="en-PH" sz="1800" strike="noStrike">
                <a:latin typeface="Arial"/>
                <a:ea typeface="Arial"/>
                <a:cs typeface="Arial"/>
                <a:sym typeface="Arial"/>
              </a:rPr>
              <a:t>Heading</a:t>
            </a:r>
            <a:endParaRPr b="0" sz="1800" strike="noStrike">
              <a:latin typeface="Arial"/>
              <a:ea typeface="Arial"/>
              <a:cs typeface="Arial"/>
              <a:sym typeface="Arial"/>
            </a:endParaRPr>
          </a:p>
        </p:txBody>
      </p:sp>
      <p:sp>
        <p:nvSpPr>
          <p:cNvPr id="212" name="Google Shape;212;p39"/>
          <p:cNvSpPr txBox="1"/>
          <p:nvPr/>
        </p:nvSpPr>
        <p:spPr>
          <a:xfrm>
            <a:off x="7324200" y="2952000"/>
            <a:ext cx="2048700" cy="346200"/>
          </a:xfrm>
          <a:prstGeom prst="rect">
            <a:avLst/>
          </a:prstGeom>
          <a:noFill/>
          <a:ln>
            <a:noFill/>
          </a:ln>
        </p:spPr>
        <p:txBody>
          <a:bodyPr anchorCtr="0" anchor="t" bIns="45000" lIns="90000" spcFirstLastPara="1" rIns="90000" wrap="square" tIns="45000">
            <a:noAutofit/>
          </a:bodyPr>
          <a:lstStyle/>
          <a:p>
            <a:pPr indent="0" lvl="0" marL="0" marR="0" rtl="0" algn="l">
              <a:spcBef>
                <a:spcPts val="0"/>
              </a:spcBef>
              <a:spcAft>
                <a:spcPts val="0"/>
              </a:spcAft>
              <a:buNone/>
            </a:pPr>
            <a:r>
              <a:rPr b="0" lang="en-PH" sz="1800" strike="noStrike">
                <a:latin typeface="Arial"/>
                <a:ea typeface="Arial"/>
                <a:cs typeface="Arial"/>
                <a:sym typeface="Arial"/>
              </a:rPr>
              <a:t>Inside Address</a:t>
            </a:r>
            <a:endParaRPr b="0" sz="1800" strike="noStrike">
              <a:latin typeface="Arial"/>
              <a:ea typeface="Arial"/>
              <a:cs typeface="Arial"/>
              <a:sym typeface="Arial"/>
            </a:endParaRPr>
          </a:p>
        </p:txBody>
      </p:sp>
      <p:sp>
        <p:nvSpPr>
          <p:cNvPr id="213" name="Google Shape;213;p39"/>
          <p:cNvSpPr txBox="1"/>
          <p:nvPr/>
        </p:nvSpPr>
        <p:spPr>
          <a:xfrm>
            <a:off x="7344000" y="3613675"/>
            <a:ext cx="1239900" cy="346200"/>
          </a:xfrm>
          <a:prstGeom prst="rect">
            <a:avLst/>
          </a:prstGeom>
          <a:noFill/>
          <a:ln>
            <a:noFill/>
          </a:ln>
        </p:spPr>
        <p:txBody>
          <a:bodyPr anchorCtr="0" anchor="t" bIns="45000" lIns="90000" spcFirstLastPara="1" rIns="90000" wrap="square" tIns="45000">
            <a:noAutofit/>
          </a:bodyPr>
          <a:lstStyle/>
          <a:p>
            <a:pPr indent="0" lvl="0" marL="0" marR="0" rtl="0" algn="l">
              <a:spcBef>
                <a:spcPts val="0"/>
              </a:spcBef>
              <a:spcAft>
                <a:spcPts val="0"/>
              </a:spcAft>
              <a:buNone/>
            </a:pPr>
            <a:r>
              <a:rPr b="0" lang="en-PH" sz="1800" strike="noStrike">
                <a:latin typeface="Arial"/>
                <a:ea typeface="Arial"/>
                <a:cs typeface="Arial"/>
                <a:sym typeface="Arial"/>
              </a:rPr>
              <a:t>Salutation</a:t>
            </a:r>
            <a:endParaRPr b="0" sz="1800" strike="noStrike">
              <a:latin typeface="Arial"/>
              <a:ea typeface="Arial"/>
              <a:cs typeface="Arial"/>
              <a:sym typeface="Arial"/>
            </a:endParaRPr>
          </a:p>
        </p:txBody>
      </p:sp>
      <p:sp>
        <p:nvSpPr>
          <p:cNvPr id="214" name="Google Shape;214;p39"/>
          <p:cNvSpPr txBox="1"/>
          <p:nvPr/>
        </p:nvSpPr>
        <p:spPr>
          <a:xfrm>
            <a:off x="7344000" y="4045675"/>
            <a:ext cx="1368000" cy="346200"/>
          </a:xfrm>
          <a:prstGeom prst="rect">
            <a:avLst/>
          </a:prstGeom>
          <a:noFill/>
          <a:ln>
            <a:noFill/>
          </a:ln>
        </p:spPr>
        <p:txBody>
          <a:bodyPr anchorCtr="0" anchor="t" bIns="45000" lIns="90000" spcFirstLastPara="1" rIns="90000" wrap="square" tIns="45000">
            <a:noAutofit/>
          </a:bodyPr>
          <a:lstStyle/>
          <a:p>
            <a:pPr indent="0" lvl="0" marL="0" marR="0" rtl="0" algn="l">
              <a:spcBef>
                <a:spcPts val="0"/>
              </a:spcBef>
              <a:spcAft>
                <a:spcPts val="0"/>
              </a:spcAft>
              <a:buNone/>
            </a:pPr>
            <a:r>
              <a:rPr b="0" lang="en-PH" sz="1800" strike="noStrike">
                <a:latin typeface="Arial"/>
                <a:ea typeface="Arial"/>
                <a:cs typeface="Arial"/>
                <a:sym typeface="Arial"/>
              </a:rPr>
              <a:t>Subject</a:t>
            </a:r>
            <a:endParaRPr b="0" sz="1800" strike="noStrike">
              <a:latin typeface="Arial"/>
              <a:ea typeface="Arial"/>
              <a:cs typeface="Arial"/>
              <a:sym typeface="Arial"/>
            </a:endParaRPr>
          </a:p>
        </p:txBody>
      </p:sp>
      <p:cxnSp>
        <p:nvCxnSpPr>
          <p:cNvPr id="215" name="Google Shape;215;p39"/>
          <p:cNvCxnSpPr/>
          <p:nvPr/>
        </p:nvCxnSpPr>
        <p:spPr>
          <a:xfrm>
            <a:off x="6120000" y="4248000"/>
            <a:ext cx="1080000" cy="0"/>
          </a:xfrm>
          <a:prstGeom prst="straightConnector1">
            <a:avLst/>
          </a:prstGeom>
          <a:noFill/>
          <a:ln cap="flat" cmpd="sng" w="9525">
            <a:solidFill>
              <a:srgbClr val="3465A4"/>
            </a:solidFill>
            <a:prstDash val="solid"/>
            <a:round/>
            <a:headEnd len="med" w="med" type="triangle"/>
            <a:tailEnd len="sm" w="sm" type="none"/>
          </a:ln>
        </p:spPr>
      </p:cxnSp>
      <p:sp>
        <p:nvSpPr>
          <p:cNvPr id="216" name="Google Shape;216;p39"/>
          <p:cNvSpPr txBox="1"/>
          <p:nvPr/>
        </p:nvSpPr>
        <p:spPr>
          <a:xfrm>
            <a:off x="7304400" y="4837675"/>
            <a:ext cx="2360100" cy="346200"/>
          </a:xfrm>
          <a:prstGeom prst="rect">
            <a:avLst/>
          </a:prstGeom>
          <a:noFill/>
          <a:ln>
            <a:noFill/>
          </a:ln>
        </p:spPr>
        <p:txBody>
          <a:bodyPr anchorCtr="0" anchor="t" bIns="45000" lIns="90000" spcFirstLastPara="1" rIns="90000" wrap="square" tIns="45000">
            <a:noAutofit/>
          </a:bodyPr>
          <a:lstStyle/>
          <a:p>
            <a:pPr indent="0" lvl="0" marL="0" marR="0" rtl="0" algn="l">
              <a:spcBef>
                <a:spcPts val="0"/>
              </a:spcBef>
              <a:spcAft>
                <a:spcPts val="0"/>
              </a:spcAft>
              <a:buNone/>
            </a:pPr>
            <a:r>
              <a:rPr b="0" lang="en-PH" sz="1800" strike="noStrike">
                <a:latin typeface="Arial"/>
                <a:ea typeface="Arial"/>
                <a:cs typeface="Arial"/>
                <a:sym typeface="Arial"/>
              </a:rPr>
              <a:t>Body of the Letter</a:t>
            </a:r>
            <a:endParaRPr b="0" sz="1800" strike="noStrike">
              <a:latin typeface="Arial"/>
              <a:ea typeface="Arial"/>
              <a:cs typeface="Arial"/>
              <a:sym typeface="Arial"/>
            </a:endParaRPr>
          </a:p>
        </p:txBody>
      </p:sp>
      <p:sp>
        <p:nvSpPr>
          <p:cNvPr id="217" name="Google Shape;217;p39"/>
          <p:cNvSpPr txBox="1"/>
          <p:nvPr/>
        </p:nvSpPr>
        <p:spPr>
          <a:xfrm>
            <a:off x="7272000" y="6061675"/>
            <a:ext cx="2582100" cy="346200"/>
          </a:xfrm>
          <a:prstGeom prst="rect">
            <a:avLst/>
          </a:prstGeom>
          <a:noFill/>
          <a:ln>
            <a:noFill/>
          </a:ln>
        </p:spPr>
        <p:txBody>
          <a:bodyPr anchorCtr="0" anchor="t" bIns="45000" lIns="90000" spcFirstLastPara="1" rIns="90000" wrap="square" tIns="45000">
            <a:noAutofit/>
          </a:bodyPr>
          <a:lstStyle/>
          <a:p>
            <a:pPr indent="0" lvl="0" marL="0" marR="0" rtl="0" algn="l">
              <a:spcBef>
                <a:spcPts val="0"/>
              </a:spcBef>
              <a:spcAft>
                <a:spcPts val="0"/>
              </a:spcAft>
              <a:buNone/>
            </a:pPr>
            <a:r>
              <a:rPr b="0" lang="en-PH" sz="1800" strike="noStrike">
                <a:latin typeface="Arial"/>
                <a:ea typeface="Arial"/>
                <a:cs typeface="Arial"/>
                <a:sym typeface="Arial"/>
              </a:rPr>
              <a:t>Complimentary Close</a:t>
            </a:r>
            <a:endParaRPr b="0" sz="1800" strike="noStrike">
              <a:latin typeface="Arial"/>
              <a:ea typeface="Arial"/>
              <a:cs typeface="Arial"/>
              <a:sym typeface="Arial"/>
            </a:endParaRPr>
          </a:p>
        </p:txBody>
      </p:sp>
      <p:sp>
        <p:nvSpPr>
          <p:cNvPr id="218" name="Google Shape;218;p39"/>
          <p:cNvSpPr txBox="1"/>
          <p:nvPr/>
        </p:nvSpPr>
        <p:spPr>
          <a:xfrm>
            <a:off x="7272000" y="6421675"/>
            <a:ext cx="1440000" cy="346200"/>
          </a:xfrm>
          <a:prstGeom prst="rect">
            <a:avLst/>
          </a:prstGeom>
          <a:noFill/>
          <a:ln>
            <a:noFill/>
          </a:ln>
        </p:spPr>
        <p:txBody>
          <a:bodyPr anchorCtr="0" anchor="t" bIns="45000" lIns="90000" spcFirstLastPara="1" rIns="90000" wrap="square" tIns="45000">
            <a:noAutofit/>
          </a:bodyPr>
          <a:lstStyle/>
          <a:p>
            <a:pPr indent="0" lvl="0" marL="0" marR="0" rtl="0" algn="l">
              <a:spcBef>
                <a:spcPts val="0"/>
              </a:spcBef>
              <a:spcAft>
                <a:spcPts val="0"/>
              </a:spcAft>
              <a:buNone/>
            </a:pPr>
            <a:r>
              <a:rPr b="0" lang="en-PH" sz="1800" strike="noStrike">
                <a:latin typeface="Arial"/>
                <a:ea typeface="Arial"/>
                <a:cs typeface="Arial"/>
                <a:sym typeface="Arial"/>
              </a:rPr>
              <a:t>Signature</a:t>
            </a:r>
            <a:endParaRPr b="0" sz="1800" strike="noStrike">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sp>
        <p:nvSpPr>
          <p:cNvPr id="223" name="Google Shape;223;p40"/>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457200" marR="0" rtl="0" algn="ctr">
              <a:spcBef>
                <a:spcPts val="0"/>
              </a:spcBef>
              <a:spcAft>
                <a:spcPts val="0"/>
              </a:spcAft>
              <a:buNone/>
            </a:pPr>
            <a:r>
              <a:rPr b="0" lang="en-PH" sz="3600" strike="noStrike">
                <a:solidFill>
                  <a:srgbClr val="FF6600"/>
                </a:solidFill>
                <a:latin typeface="Arial"/>
                <a:ea typeface="Arial"/>
                <a:cs typeface="Arial"/>
                <a:sym typeface="Arial"/>
              </a:rPr>
              <a:t>Application Letter Template</a:t>
            </a:r>
            <a:endParaRPr b="0" sz="3600" strike="noStrike">
              <a:solidFill>
                <a:srgbClr val="FF6600"/>
              </a:solidFill>
              <a:latin typeface="Arial"/>
              <a:ea typeface="Arial"/>
              <a:cs typeface="Arial"/>
              <a:sym typeface="Arial"/>
            </a:endParaRPr>
          </a:p>
        </p:txBody>
      </p:sp>
      <p:sp>
        <p:nvSpPr>
          <p:cNvPr id="224" name="Google Shape;224;p40"/>
          <p:cNvSpPr txBox="1"/>
          <p:nvPr/>
        </p:nvSpPr>
        <p:spPr>
          <a:xfrm>
            <a:off x="504000" y="1769040"/>
            <a:ext cx="8856000" cy="5065560"/>
          </a:xfrm>
          <a:prstGeom prst="rect">
            <a:avLst/>
          </a:prstGeom>
          <a:noFill/>
          <a:ln>
            <a:noFill/>
          </a:ln>
        </p:spPr>
        <p:txBody>
          <a:bodyPr anchorCtr="0" anchor="t" bIns="0" lIns="0" spcFirstLastPara="1" rIns="0" wrap="square" tIns="0">
            <a:normAutofit/>
          </a:bodyPr>
          <a:lstStyle/>
          <a:p>
            <a:pPr indent="-324000" lvl="0" marL="432000" marR="0" rtl="0" algn="l">
              <a:spcBef>
                <a:spcPts val="0"/>
              </a:spcBef>
              <a:spcAft>
                <a:spcPts val="0"/>
              </a:spcAft>
              <a:buClr>
                <a:srgbClr val="FF6600"/>
              </a:buClr>
              <a:buSzPts val="1440"/>
              <a:buFont typeface="Noto Sans Symbols"/>
              <a:buChar char="●"/>
            </a:pPr>
            <a:r>
              <a:rPr b="0" lang="en-PH" sz="3200" strike="noStrike">
                <a:latin typeface="Arial"/>
                <a:ea typeface="Arial"/>
                <a:cs typeface="Arial"/>
                <a:sym typeface="Arial"/>
              </a:rPr>
              <a:t>Download  here:</a:t>
            </a:r>
            <a:br>
              <a:rPr lang="en-PH" sz="1800"/>
            </a:br>
            <a:r>
              <a:rPr b="0" lang="en-PH" sz="3200" strike="noStrike">
                <a:latin typeface="Arial"/>
                <a:ea typeface="Arial"/>
                <a:cs typeface="Arial"/>
                <a:sym typeface="Arial"/>
              </a:rPr>
              <a:t>https://shorturl.at/grtMX</a:t>
            </a:r>
            <a:endParaRPr b="0" sz="3200" strike="noStrike">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41"/>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What is a Resume?</a:t>
            </a:r>
            <a:endParaRPr b="0" sz="3600" strike="noStrike">
              <a:solidFill>
                <a:srgbClr val="FF6600"/>
              </a:solidFill>
              <a:latin typeface="Arial"/>
              <a:ea typeface="Arial"/>
              <a:cs typeface="Arial"/>
              <a:sym typeface="Arial"/>
            </a:endParaRPr>
          </a:p>
        </p:txBody>
      </p:sp>
      <p:sp>
        <p:nvSpPr>
          <p:cNvPr id="230" name="Google Shape;230;p41"/>
          <p:cNvSpPr txBox="1"/>
          <p:nvPr/>
        </p:nvSpPr>
        <p:spPr>
          <a:xfrm>
            <a:off x="504000" y="1769040"/>
            <a:ext cx="9000000" cy="5065560"/>
          </a:xfrm>
          <a:prstGeom prst="rect">
            <a:avLst/>
          </a:prstGeom>
          <a:noFill/>
          <a:ln>
            <a:noFill/>
          </a:ln>
        </p:spPr>
        <p:txBody>
          <a:bodyPr anchorCtr="0" anchor="t" bIns="0" lIns="0" spcFirstLastPara="1" rIns="0" wrap="square" tIns="0">
            <a:normAutofit/>
          </a:bodyPr>
          <a:lstStyle/>
          <a:p>
            <a:pPr indent="-324000" lvl="0" marL="432000" marR="0" rtl="0" algn="l">
              <a:spcBef>
                <a:spcPts val="0"/>
              </a:spcBef>
              <a:spcAft>
                <a:spcPts val="0"/>
              </a:spcAft>
              <a:buClr>
                <a:srgbClr val="FF6600"/>
              </a:buClr>
              <a:buSzPts val="1440"/>
              <a:buFont typeface="Noto Sans Symbols"/>
              <a:buChar char="●"/>
            </a:pPr>
            <a:r>
              <a:rPr b="0" lang="en-PH" sz="3200" strike="noStrike">
                <a:latin typeface="Arial"/>
                <a:ea typeface="Arial"/>
                <a:cs typeface="Arial"/>
                <a:sym typeface="Arial"/>
              </a:rPr>
              <a:t>A summary of your experiences and skills relevant to the field of work you are entering.</a:t>
            </a:r>
            <a:endParaRPr b="0" sz="3200" strike="noStrike">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42"/>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Purpose of Resume</a:t>
            </a:r>
            <a:endParaRPr b="0" sz="3600" strike="noStrike">
              <a:solidFill>
                <a:srgbClr val="FF6600"/>
              </a:solidFill>
              <a:latin typeface="Arial"/>
              <a:ea typeface="Arial"/>
              <a:cs typeface="Arial"/>
              <a:sym typeface="Arial"/>
            </a:endParaRPr>
          </a:p>
        </p:txBody>
      </p:sp>
      <p:sp>
        <p:nvSpPr>
          <p:cNvPr id="236" name="Google Shape;236;p42"/>
          <p:cNvSpPr txBox="1"/>
          <p:nvPr/>
        </p:nvSpPr>
        <p:spPr>
          <a:xfrm>
            <a:off x="504000" y="1769040"/>
            <a:ext cx="9000000" cy="5065560"/>
          </a:xfrm>
          <a:prstGeom prst="rect">
            <a:avLst/>
          </a:prstGeom>
          <a:noFill/>
          <a:ln>
            <a:noFill/>
          </a:ln>
        </p:spPr>
        <p:txBody>
          <a:bodyPr anchorCtr="0" anchor="t" bIns="0" lIns="0" spcFirstLastPara="1" rIns="0" wrap="square" tIns="0">
            <a:normAutofit/>
          </a:bodyPr>
          <a:lstStyle/>
          <a:p>
            <a:pPr indent="-324000" lvl="0" marL="432000" marR="0" rtl="0" algn="l">
              <a:spcBef>
                <a:spcPts val="0"/>
              </a:spcBef>
              <a:spcAft>
                <a:spcPts val="0"/>
              </a:spcAft>
              <a:buClr>
                <a:srgbClr val="FF6600"/>
              </a:buClr>
              <a:buSzPts val="1440"/>
              <a:buFont typeface="Noto Sans Symbols"/>
              <a:buChar char="●"/>
            </a:pPr>
            <a:r>
              <a:rPr b="0" lang="en-PH" sz="3200" strike="noStrike">
                <a:latin typeface="Arial"/>
                <a:ea typeface="Arial"/>
                <a:cs typeface="Arial"/>
                <a:sym typeface="Arial"/>
              </a:rPr>
              <a:t>Your marketing piece (You being the product)</a:t>
            </a: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Snapshot of what you have to offer</a:t>
            </a: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Highlight your soft skills and qualifications.</a:t>
            </a:r>
            <a:endParaRPr b="0" sz="3200" strike="noStrike">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sp>
        <p:nvSpPr>
          <p:cNvPr id="241" name="Google Shape;241;p43"/>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Effective Resume</a:t>
            </a:r>
            <a:endParaRPr b="0" sz="3600" strike="noStrike">
              <a:solidFill>
                <a:srgbClr val="FF6600"/>
              </a:solidFill>
              <a:latin typeface="Arial"/>
              <a:ea typeface="Arial"/>
              <a:cs typeface="Arial"/>
              <a:sym typeface="Arial"/>
            </a:endParaRPr>
          </a:p>
        </p:txBody>
      </p:sp>
      <p:sp>
        <p:nvSpPr>
          <p:cNvPr id="242" name="Google Shape;242;p43"/>
          <p:cNvSpPr txBox="1"/>
          <p:nvPr/>
        </p:nvSpPr>
        <p:spPr>
          <a:xfrm>
            <a:off x="504000" y="1769040"/>
            <a:ext cx="9000000" cy="5065560"/>
          </a:xfrm>
          <a:prstGeom prst="rect">
            <a:avLst/>
          </a:prstGeom>
          <a:noFill/>
          <a:ln>
            <a:noFill/>
          </a:ln>
        </p:spPr>
        <p:txBody>
          <a:bodyPr anchorCtr="0" anchor="t" bIns="0" lIns="0" spcFirstLastPara="1" rIns="0" wrap="square" tIns="0">
            <a:normAutofit/>
          </a:bodyPr>
          <a:lstStyle/>
          <a:p>
            <a:pPr indent="-324000" lvl="0" marL="432000" marR="0" rtl="0" algn="l">
              <a:spcBef>
                <a:spcPts val="0"/>
              </a:spcBef>
              <a:spcAft>
                <a:spcPts val="0"/>
              </a:spcAft>
              <a:buClr>
                <a:srgbClr val="FF6600"/>
              </a:buClr>
              <a:buSzPts val="1440"/>
              <a:buFont typeface="Noto Sans Symbols"/>
              <a:buChar char="●"/>
            </a:pPr>
            <a:r>
              <a:rPr b="0" lang="en-PH" sz="3200" strike="noStrike">
                <a:latin typeface="Arial"/>
                <a:ea typeface="Arial"/>
                <a:cs typeface="Arial"/>
                <a:sym typeface="Arial"/>
              </a:rPr>
              <a:t>Resume should be concise, brief and well-constructed.</a:t>
            </a: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Should not be more than 2-3 pages.</a:t>
            </a:r>
            <a:endParaRPr b="0" sz="3200" strike="noStrike">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p44"/>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Parts of Resume</a:t>
            </a:r>
            <a:endParaRPr b="0" sz="3600" strike="noStrike">
              <a:solidFill>
                <a:srgbClr val="FF6600"/>
              </a:solidFill>
              <a:latin typeface="Arial"/>
              <a:ea typeface="Arial"/>
              <a:cs typeface="Arial"/>
              <a:sym typeface="Arial"/>
            </a:endParaRPr>
          </a:p>
        </p:txBody>
      </p:sp>
      <p:sp>
        <p:nvSpPr>
          <p:cNvPr id="248" name="Google Shape;248;p44"/>
          <p:cNvSpPr txBox="1"/>
          <p:nvPr/>
        </p:nvSpPr>
        <p:spPr>
          <a:xfrm>
            <a:off x="540313" y="1247078"/>
            <a:ext cx="9000000" cy="5065500"/>
          </a:xfrm>
          <a:prstGeom prst="rect">
            <a:avLst/>
          </a:prstGeom>
          <a:noFill/>
          <a:ln>
            <a:noFill/>
          </a:ln>
        </p:spPr>
        <p:txBody>
          <a:bodyPr anchorCtr="0" anchor="t" bIns="0" lIns="0" spcFirstLastPara="1" rIns="0" wrap="square" tIns="0">
            <a:normAutofit lnSpcReduction="20000"/>
          </a:bodyPr>
          <a:lstStyle/>
          <a:p>
            <a:pPr indent="-324000" lvl="0" marL="432000" marR="0" rtl="0" algn="l">
              <a:spcBef>
                <a:spcPts val="0"/>
              </a:spcBef>
              <a:spcAft>
                <a:spcPts val="0"/>
              </a:spcAft>
              <a:buClr>
                <a:srgbClr val="FF6600"/>
              </a:buClr>
              <a:buSzPts val="1440"/>
              <a:buFont typeface="Noto Sans Symbols"/>
              <a:buChar char="●"/>
            </a:pPr>
            <a:r>
              <a:rPr b="0" lang="en-PH" sz="3200" strike="noStrike">
                <a:latin typeface="Arial"/>
                <a:ea typeface="Arial"/>
                <a:cs typeface="Arial"/>
                <a:sym typeface="Arial"/>
              </a:rPr>
              <a:t>Heading</a:t>
            </a: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Job Objective</a:t>
            </a: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Skills</a:t>
            </a: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Work Experience</a:t>
            </a: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Educational Background</a:t>
            </a: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Achievements and Awards</a:t>
            </a: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Trainings / Seminars Attended</a:t>
            </a: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Personal Data</a:t>
            </a: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Character References</a:t>
            </a:r>
            <a:endParaRPr b="0" sz="3200" strike="noStrike">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2" name="Shape 252"/>
        <p:cNvGrpSpPr/>
        <p:nvPr/>
      </p:nvGrpSpPr>
      <p:grpSpPr>
        <a:xfrm>
          <a:off x="0" y="0"/>
          <a:ext cx="0" cy="0"/>
          <a:chOff x="0" y="0"/>
          <a:chExt cx="0" cy="0"/>
        </a:xfrm>
      </p:grpSpPr>
      <p:sp>
        <p:nvSpPr>
          <p:cNvPr id="253" name="Google Shape;253;p45"/>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Heading</a:t>
            </a:r>
            <a:endParaRPr b="0" sz="3600" strike="noStrike">
              <a:solidFill>
                <a:srgbClr val="FF6600"/>
              </a:solidFill>
              <a:latin typeface="Arial"/>
              <a:ea typeface="Arial"/>
              <a:cs typeface="Arial"/>
              <a:sym typeface="Arial"/>
            </a:endParaRPr>
          </a:p>
        </p:txBody>
      </p:sp>
      <p:sp>
        <p:nvSpPr>
          <p:cNvPr id="254" name="Google Shape;254;p45"/>
          <p:cNvSpPr txBox="1"/>
          <p:nvPr/>
        </p:nvSpPr>
        <p:spPr>
          <a:xfrm>
            <a:off x="504000" y="1630440"/>
            <a:ext cx="9000000" cy="5065560"/>
          </a:xfrm>
          <a:prstGeom prst="rect">
            <a:avLst/>
          </a:prstGeom>
          <a:noFill/>
          <a:ln>
            <a:noFill/>
          </a:ln>
        </p:spPr>
        <p:txBody>
          <a:bodyPr anchorCtr="0" anchor="t" bIns="0" lIns="0" spcFirstLastPara="1" rIns="0" wrap="square" tIns="0">
            <a:normAutofit/>
          </a:bodyPr>
          <a:lstStyle/>
          <a:p>
            <a:pPr indent="-324000" lvl="0" marL="432000" marR="0" rtl="0" algn="l">
              <a:spcBef>
                <a:spcPts val="0"/>
              </a:spcBef>
              <a:spcAft>
                <a:spcPts val="0"/>
              </a:spcAft>
              <a:buClr>
                <a:srgbClr val="FF6600"/>
              </a:buClr>
              <a:buSzPts val="1440"/>
              <a:buFont typeface="Noto Sans Symbols"/>
              <a:buChar char="●"/>
            </a:pPr>
            <a:r>
              <a:rPr b="0" lang="en-PH" sz="3200" strike="noStrike">
                <a:latin typeface="Arial"/>
                <a:ea typeface="Arial"/>
                <a:cs typeface="Arial"/>
                <a:sym typeface="Arial"/>
              </a:rPr>
              <a:t>The first section of your resume that tells your name, contact number, email address that will help your potential employer to identify and contact you.</a:t>
            </a:r>
            <a:endParaRPr b="0" sz="3200" strike="noStrike">
              <a:latin typeface="Arial"/>
              <a:ea typeface="Arial"/>
              <a:cs typeface="Arial"/>
              <a:sym typeface="Arial"/>
            </a:endParaRPr>
          </a:p>
        </p:txBody>
      </p:sp>
      <p:sp>
        <p:nvSpPr>
          <p:cNvPr id="255" name="Google Shape;255;p45"/>
          <p:cNvSpPr/>
          <p:nvPr/>
        </p:nvSpPr>
        <p:spPr>
          <a:xfrm>
            <a:off x="1008360" y="3744360"/>
            <a:ext cx="7416000" cy="2880000"/>
          </a:xfrm>
          <a:custGeom>
            <a:rect b="b" l="l" r="r" t="t"/>
            <a:pathLst>
              <a:path extrusionOk="0" h="8002" w="20602">
                <a:moveTo>
                  <a:pt x="1333" y="0"/>
                </a:moveTo>
                <a:cubicBezTo>
                  <a:pt x="666" y="0"/>
                  <a:pt x="0" y="666"/>
                  <a:pt x="0" y="1333"/>
                </a:cubicBezTo>
                <a:lnTo>
                  <a:pt x="0" y="6667"/>
                </a:lnTo>
                <a:cubicBezTo>
                  <a:pt x="0" y="7334"/>
                  <a:pt x="666" y="8001"/>
                  <a:pt x="1333" y="8001"/>
                </a:cubicBezTo>
                <a:lnTo>
                  <a:pt x="19267" y="8001"/>
                </a:lnTo>
                <a:cubicBezTo>
                  <a:pt x="19934" y="8001"/>
                  <a:pt x="20601" y="7334"/>
                  <a:pt x="20601" y="6667"/>
                </a:cubicBezTo>
                <a:lnTo>
                  <a:pt x="20601" y="1333"/>
                </a:lnTo>
                <a:cubicBezTo>
                  <a:pt x="20601" y="666"/>
                  <a:pt x="19934" y="0"/>
                  <a:pt x="19267" y="0"/>
                </a:cubicBezTo>
                <a:lnTo>
                  <a:pt x="1333" y="0"/>
                </a:lnTo>
              </a:path>
            </a:pathLst>
          </a:custGeom>
          <a:solidFill>
            <a:srgbClr val="729FCF"/>
          </a:solidFill>
          <a:ln cap="flat" cmpd="sng" w="9525">
            <a:solidFill>
              <a:srgbClr val="3465A4"/>
            </a:solidFill>
            <a:prstDash val="solid"/>
            <a:round/>
            <a:headEnd len="sm" w="sm" type="none"/>
            <a:tailEnd len="sm" w="sm" type="none"/>
          </a:ln>
        </p:spPr>
        <p:txBody>
          <a:bodyPr anchorCtr="0" anchor="ctr" bIns="45000" lIns="90000" spcFirstLastPara="1" rIns="90000" wrap="square" tIns="45000">
            <a:noAutofit/>
          </a:bodyPr>
          <a:lstStyle/>
          <a:p>
            <a:pPr indent="0" lvl="0" marL="457200" marR="0" rtl="0" algn="l">
              <a:lnSpc>
                <a:spcPct val="100000"/>
              </a:lnSpc>
              <a:spcBef>
                <a:spcPts val="0"/>
              </a:spcBef>
              <a:spcAft>
                <a:spcPts val="0"/>
              </a:spcAft>
              <a:buNone/>
            </a:pPr>
            <a:r>
              <a:rPr b="0" lang="en-PH" sz="2200" strike="noStrike">
                <a:latin typeface="Arial"/>
                <a:ea typeface="Arial"/>
                <a:cs typeface="Arial"/>
                <a:sym typeface="Arial"/>
              </a:rPr>
              <a:t>Example:</a:t>
            </a:r>
            <a:br>
              <a:rPr lang="en-PH" sz="1800">
                <a:latin typeface="Arial"/>
                <a:ea typeface="Arial"/>
                <a:cs typeface="Arial"/>
                <a:sym typeface="Arial"/>
              </a:rPr>
            </a:br>
            <a:br>
              <a:rPr lang="en-PH" sz="1800">
                <a:latin typeface="Arial"/>
                <a:ea typeface="Arial"/>
                <a:cs typeface="Arial"/>
                <a:sym typeface="Arial"/>
              </a:rPr>
            </a:br>
            <a:r>
              <a:rPr b="1" lang="en-PH" sz="2800" strike="noStrike">
                <a:latin typeface="Arial"/>
                <a:ea typeface="Arial"/>
                <a:cs typeface="Arial"/>
                <a:sym typeface="Arial"/>
              </a:rPr>
              <a:t>Miguel Perez</a:t>
            </a:r>
            <a:br>
              <a:rPr lang="en-PH" sz="1800">
                <a:latin typeface="Arial"/>
                <a:ea typeface="Arial"/>
                <a:cs typeface="Arial"/>
                <a:sym typeface="Arial"/>
              </a:rPr>
            </a:br>
            <a:r>
              <a:rPr b="0" lang="en-PH" sz="2200" strike="noStrike">
                <a:latin typeface="Arial"/>
                <a:ea typeface="Arial"/>
                <a:cs typeface="Arial"/>
                <a:sym typeface="Arial"/>
              </a:rPr>
              <a:t>Contact Number: 09052678909</a:t>
            </a:r>
            <a:br>
              <a:rPr lang="en-PH" sz="1800">
                <a:latin typeface="Arial"/>
                <a:ea typeface="Arial"/>
                <a:cs typeface="Arial"/>
                <a:sym typeface="Arial"/>
              </a:rPr>
            </a:br>
            <a:r>
              <a:rPr b="0" lang="en-PH" sz="2200" strike="noStrike">
                <a:latin typeface="Arial"/>
                <a:ea typeface="Arial"/>
                <a:cs typeface="Arial"/>
                <a:sym typeface="Arial"/>
              </a:rPr>
              <a:t>Email: miguelperez@fortunehs.com</a:t>
            </a:r>
            <a:br>
              <a:rPr lang="en-PH" sz="1800">
                <a:latin typeface="Arial"/>
                <a:ea typeface="Arial"/>
                <a:cs typeface="Arial"/>
                <a:sym typeface="Arial"/>
              </a:rPr>
            </a:br>
            <a:r>
              <a:rPr b="0" lang="en-PH" sz="2200" strike="noStrike">
                <a:latin typeface="Arial"/>
                <a:ea typeface="Arial"/>
                <a:cs typeface="Arial"/>
                <a:sym typeface="Arial"/>
              </a:rPr>
              <a:t>Address: </a:t>
            </a:r>
            <a:r>
              <a:rPr b="0" lang="en-PH" sz="2400" strike="noStrike">
                <a:latin typeface="Arial"/>
                <a:ea typeface="Arial"/>
                <a:cs typeface="Arial"/>
                <a:sym typeface="Arial"/>
              </a:rPr>
              <a:t>Santan St., Fortune, Parang,</a:t>
            </a:r>
            <a:br>
              <a:rPr lang="en-PH" sz="1800">
                <a:latin typeface="Arial"/>
                <a:ea typeface="Arial"/>
                <a:cs typeface="Arial"/>
                <a:sym typeface="Arial"/>
              </a:rPr>
            </a:br>
            <a:r>
              <a:rPr b="0" lang="en-PH" sz="2400" strike="noStrike">
                <a:latin typeface="Arial"/>
                <a:ea typeface="Arial"/>
                <a:cs typeface="Arial"/>
                <a:sym typeface="Arial"/>
              </a:rPr>
              <a:t>Marikina City</a:t>
            </a:r>
            <a:br>
              <a:rPr lang="en-PH" sz="1800">
                <a:latin typeface="Arial"/>
                <a:ea typeface="Arial"/>
                <a:cs typeface="Arial"/>
                <a:sym typeface="Arial"/>
              </a:rPr>
            </a:br>
            <a:r>
              <a:rPr b="0" lang="en-PH" sz="2400" strike="noStrike">
                <a:latin typeface="Arial"/>
                <a:ea typeface="Arial"/>
                <a:cs typeface="Arial"/>
                <a:sym typeface="Arial"/>
              </a:rPr>
              <a:t>March 11, 2022</a:t>
            </a:r>
            <a:endParaRPr b="0" sz="2400" strike="noStrike">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28"/>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What is an Application Letter?</a:t>
            </a:r>
            <a:endParaRPr b="0" sz="3600" strike="noStrike">
              <a:solidFill>
                <a:srgbClr val="FF6600"/>
              </a:solidFill>
              <a:latin typeface="Arial"/>
              <a:ea typeface="Arial"/>
              <a:cs typeface="Arial"/>
              <a:sym typeface="Arial"/>
            </a:endParaRPr>
          </a:p>
        </p:txBody>
      </p:sp>
      <p:sp>
        <p:nvSpPr>
          <p:cNvPr id="129" name="Google Shape;129;p28"/>
          <p:cNvSpPr txBox="1"/>
          <p:nvPr/>
        </p:nvSpPr>
        <p:spPr>
          <a:xfrm>
            <a:off x="504000" y="1769040"/>
            <a:ext cx="9000000" cy="5065560"/>
          </a:xfrm>
          <a:prstGeom prst="rect">
            <a:avLst/>
          </a:prstGeom>
          <a:noFill/>
          <a:ln>
            <a:noFill/>
          </a:ln>
        </p:spPr>
        <p:txBody>
          <a:bodyPr anchorCtr="0" anchor="t" bIns="0" lIns="0" spcFirstLastPara="1" rIns="0" wrap="square" tIns="0">
            <a:normAutofit/>
          </a:bodyPr>
          <a:lstStyle/>
          <a:p>
            <a:pPr indent="-324000" lvl="0" marL="432000" marR="0" rtl="0" algn="l">
              <a:spcBef>
                <a:spcPts val="0"/>
              </a:spcBef>
              <a:spcAft>
                <a:spcPts val="0"/>
              </a:spcAft>
              <a:buClr>
                <a:srgbClr val="FF6600"/>
              </a:buClr>
              <a:buSzPts val="1440"/>
              <a:buFont typeface="Noto Sans Symbols"/>
              <a:buChar char="●"/>
            </a:pPr>
            <a:r>
              <a:rPr b="0" lang="en-PH" sz="3200" strike="noStrike">
                <a:latin typeface="Arial"/>
                <a:ea typeface="Arial"/>
                <a:cs typeface="Arial"/>
                <a:sym typeface="Arial"/>
              </a:rPr>
              <a:t>A letter that you write to a company when you are applying for a job.</a:t>
            </a:r>
            <a:endParaRPr b="0" sz="3200" strike="noStrike">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 name="Shape 259"/>
        <p:cNvGrpSpPr/>
        <p:nvPr/>
      </p:nvGrpSpPr>
      <p:grpSpPr>
        <a:xfrm>
          <a:off x="0" y="0"/>
          <a:ext cx="0" cy="0"/>
          <a:chOff x="0" y="0"/>
          <a:chExt cx="0" cy="0"/>
        </a:xfrm>
      </p:grpSpPr>
      <p:sp>
        <p:nvSpPr>
          <p:cNvPr id="260" name="Google Shape;260;p46"/>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Job Objective</a:t>
            </a:r>
            <a:endParaRPr b="0" sz="3600" strike="noStrike">
              <a:solidFill>
                <a:srgbClr val="FF6600"/>
              </a:solidFill>
              <a:latin typeface="Arial"/>
              <a:ea typeface="Arial"/>
              <a:cs typeface="Arial"/>
              <a:sym typeface="Arial"/>
            </a:endParaRPr>
          </a:p>
        </p:txBody>
      </p:sp>
      <p:sp>
        <p:nvSpPr>
          <p:cNvPr id="261" name="Google Shape;261;p46"/>
          <p:cNvSpPr txBox="1"/>
          <p:nvPr/>
        </p:nvSpPr>
        <p:spPr>
          <a:xfrm>
            <a:off x="504000" y="1296000"/>
            <a:ext cx="9000000" cy="5065560"/>
          </a:xfrm>
          <a:prstGeom prst="rect">
            <a:avLst/>
          </a:prstGeom>
          <a:noFill/>
          <a:ln>
            <a:noFill/>
          </a:ln>
        </p:spPr>
        <p:txBody>
          <a:bodyPr anchorCtr="0" anchor="t" bIns="0" lIns="0" spcFirstLastPara="1" rIns="0" wrap="square" tIns="0">
            <a:normAutofit/>
          </a:bodyPr>
          <a:lstStyle/>
          <a:p>
            <a:pPr indent="-324000" lvl="0" marL="432000" marR="0" rtl="0" algn="l">
              <a:spcBef>
                <a:spcPts val="0"/>
              </a:spcBef>
              <a:spcAft>
                <a:spcPts val="0"/>
              </a:spcAft>
              <a:buClr>
                <a:srgbClr val="FF6600"/>
              </a:buClr>
              <a:buSzPts val="1440"/>
              <a:buFont typeface="Noto Sans Symbols"/>
              <a:buChar char="●"/>
            </a:pPr>
            <a:r>
              <a:rPr b="0" lang="en-PH" sz="3200" strike="noStrike">
                <a:latin typeface="Arial"/>
                <a:ea typeface="Arial"/>
                <a:cs typeface="Arial"/>
                <a:sym typeface="Arial"/>
              </a:rPr>
              <a:t>It summarizes the type of work you want to do and the career field in which you are interested.</a:t>
            </a:r>
            <a:endParaRPr b="0" sz="3200" strike="noStrike">
              <a:latin typeface="Arial"/>
              <a:ea typeface="Arial"/>
              <a:cs typeface="Arial"/>
              <a:sym typeface="Arial"/>
            </a:endParaRPr>
          </a:p>
        </p:txBody>
      </p:sp>
      <p:sp>
        <p:nvSpPr>
          <p:cNvPr id="262" name="Google Shape;262;p46"/>
          <p:cNvSpPr/>
          <p:nvPr/>
        </p:nvSpPr>
        <p:spPr>
          <a:xfrm>
            <a:off x="702360" y="2541600"/>
            <a:ext cx="7416000" cy="2880000"/>
          </a:xfrm>
          <a:custGeom>
            <a:rect b="b" l="l" r="r" t="t"/>
            <a:pathLst>
              <a:path extrusionOk="0" h="8002" w="20602">
                <a:moveTo>
                  <a:pt x="1333" y="0"/>
                </a:moveTo>
                <a:cubicBezTo>
                  <a:pt x="666" y="0"/>
                  <a:pt x="0" y="666"/>
                  <a:pt x="0" y="1333"/>
                </a:cubicBezTo>
                <a:lnTo>
                  <a:pt x="0" y="6667"/>
                </a:lnTo>
                <a:cubicBezTo>
                  <a:pt x="0" y="7334"/>
                  <a:pt x="666" y="8001"/>
                  <a:pt x="1333" y="8001"/>
                </a:cubicBezTo>
                <a:lnTo>
                  <a:pt x="19267" y="8001"/>
                </a:lnTo>
                <a:cubicBezTo>
                  <a:pt x="19934" y="8001"/>
                  <a:pt x="20601" y="7334"/>
                  <a:pt x="20601" y="6667"/>
                </a:cubicBezTo>
                <a:lnTo>
                  <a:pt x="20601" y="1333"/>
                </a:lnTo>
                <a:cubicBezTo>
                  <a:pt x="20601" y="666"/>
                  <a:pt x="19934" y="0"/>
                  <a:pt x="19267" y="0"/>
                </a:cubicBezTo>
                <a:lnTo>
                  <a:pt x="1333" y="0"/>
                </a:lnTo>
              </a:path>
            </a:pathLst>
          </a:custGeom>
          <a:solidFill>
            <a:srgbClr val="729FCF"/>
          </a:solidFill>
          <a:ln cap="flat" cmpd="sng" w="9525">
            <a:solidFill>
              <a:srgbClr val="3465A4"/>
            </a:solidFill>
            <a:prstDash val="solid"/>
            <a:round/>
            <a:headEnd len="sm" w="sm" type="none"/>
            <a:tailEnd len="sm" w="sm" type="none"/>
          </a:ln>
        </p:spPr>
        <p:txBody>
          <a:bodyPr anchorCtr="0" anchor="ctr" bIns="45000" lIns="90000" spcFirstLastPara="1" rIns="90000" wrap="square" tIns="45000">
            <a:noAutofit/>
          </a:bodyPr>
          <a:lstStyle/>
          <a:p>
            <a:pPr indent="0" lvl="0" marL="457200" marR="0" rtl="0" algn="l">
              <a:lnSpc>
                <a:spcPct val="100000"/>
              </a:lnSpc>
              <a:spcBef>
                <a:spcPts val="0"/>
              </a:spcBef>
              <a:spcAft>
                <a:spcPts val="0"/>
              </a:spcAft>
              <a:buNone/>
            </a:pPr>
            <a:r>
              <a:rPr b="0" lang="en-PH" sz="2200" strike="noStrike">
                <a:latin typeface="Arial"/>
                <a:ea typeface="Arial"/>
                <a:cs typeface="Arial"/>
                <a:sym typeface="Arial"/>
              </a:rPr>
              <a:t>Example:</a:t>
            </a:r>
            <a:br>
              <a:rPr lang="en-PH" sz="1800">
                <a:latin typeface="Arial"/>
                <a:ea typeface="Arial"/>
                <a:cs typeface="Arial"/>
                <a:sym typeface="Arial"/>
              </a:rPr>
            </a:br>
            <a:br>
              <a:rPr lang="en-PH" sz="1800">
                <a:latin typeface="Arial"/>
                <a:ea typeface="Arial"/>
                <a:cs typeface="Arial"/>
                <a:sym typeface="Arial"/>
              </a:rPr>
            </a:br>
            <a:r>
              <a:rPr b="0" lang="en-PH" sz="2800" strike="noStrike">
                <a:latin typeface="Arial"/>
                <a:ea typeface="Arial"/>
                <a:cs typeface="Arial"/>
                <a:sym typeface="Arial"/>
              </a:rPr>
              <a:t>Job Objective: To obtain an entry-level </a:t>
            </a:r>
            <a:br>
              <a:rPr lang="en-PH" sz="1800">
                <a:latin typeface="Arial"/>
                <a:ea typeface="Arial"/>
                <a:cs typeface="Arial"/>
                <a:sym typeface="Arial"/>
              </a:rPr>
            </a:br>
            <a:r>
              <a:rPr b="0" lang="en-PH" sz="2800" strike="noStrike">
                <a:latin typeface="Arial"/>
                <a:ea typeface="Arial"/>
                <a:cs typeface="Arial"/>
                <a:sym typeface="Arial"/>
              </a:rPr>
              <a:t>position within a financial institution </a:t>
            </a:r>
            <a:br>
              <a:rPr lang="en-PH" sz="1800">
                <a:latin typeface="Arial"/>
                <a:ea typeface="Arial"/>
                <a:cs typeface="Arial"/>
                <a:sym typeface="Arial"/>
              </a:rPr>
            </a:br>
            <a:r>
              <a:rPr b="0" lang="en-PH" sz="2800" strike="noStrike">
                <a:latin typeface="Arial"/>
                <a:ea typeface="Arial"/>
                <a:cs typeface="Arial"/>
                <a:sym typeface="Arial"/>
              </a:rPr>
              <a:t>requiring strong analytical and </a:t>
            </a:r>
            <a:br>
              <a:rPr lang="en-PH" sz="1800">
                <a:latin typeface="Arial"/>
                <a:ea typeface="Arial"/>
                <a:cs typeface="Arial"/>
                <a:sym typeface="Arial"/>
              </a:rPr>
            </a:br>
            <a:r>
              <a:rPr b="0" lang="en-PH" sz="2800" strike="noStrike">
                <a:latin typeface="Arial"/>
                <a:ea typeface="Arial"/>
                <a:cs typeface="Arial"/>
                <a:sym typeface="Arial"/>
              </a:rPr>
              <a:t>organizational skills.</a:t>
            </a:r>
            <a:endParaRPr b="0" sz="2800" strike="noStrike">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47"/>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Skills</a:t>
            </a:r>
            <a:endParaRPr b="0" sz="3600" strike="noStrike">
              <a:solidFill>
                <a:srgbClr val="FF6600"/>
              </a:solidFill>
              <a:latin typeface="Arial"/>
              <a:ea typeface="Arial"/>
              <a:cs typeface="Arial"/>
              <a:sym typeface="Arial"/>
            </a:endParaRPr>
          </a:p>
        </p:txBody>
      </p:sp>
      <p:sp>
        <p:nvSpPr>
          <p:cNvPr id="268" name="Google Shape;268;p47"/>
          <p:cNvSpPr txBox="1"/>
          <p:nvPr/>
        </p:nvSpPr>
        <p:spPr>
          <a:xfrm>
            <a:off x="504000" y="1296000"/>
            <a:ext cx="9000000" cy="5065560"/>
          </a:xfrm>
          <a:prstGeom prst="rect">
            <a:avLst/>
          </a:prstGeom>
          <a:noFill/>
          <a:ln>
            <a:noFill/>
          </a:ln>
        </p:spPr>
        <p:txBody>
          <a:bodyPr anchorCtr="0" anchor="t" bIns="0" lIns="0" spcFirstLastPara="1" rIns="0" wrap="square" tIns="0">
            <a:normAutofit/>
          </a:bodyPr>
          <a:lstStyle/>
          <a:p>
            <a:pPr indent="-324000" lvl="0" marL="432000" marR="0" rtl="0" algn="l">
              <a:spcBef>
                <a:spcPts val="0"/>
              </a:spcBef>
              <a:spcAft>
                <a:spcPts val="0"/>
              </a:spcAft>
              <a:buClr>
                <a:srgbClr val="FF6600"/>
              </a:buClr>
              <a:buSzPts val="1440"/>
              <a:buFont typeface="Noto Sans Symbols"/>
              <a:buChar char="●"/>
            </a:pPr>
            <a:r>
              <a:rPr b="0" lang="en-PH" sz="3200" strike="noStrike">
                <a:latin typeface="Arial"/>
                <a:ea typeface="Arial"/>
                <a:cs typeface="Arial"/>
                <a:sym typeface="Arial"/>
              </a:rPr>
              <a:t>Summarize your academic skills, along with any related abilities and talents. </a:t>
            </a:r>
            <a:endParaRPr b="0" sz="3200" strike="noStrike">
              <a:latin typeface="Arial"/>
              <a:ea typeface="Arial"/>
              <a:cs typeface="Arial"/>
              <a:sym typeface="Arial"/>
            </a:endParaRPr>
          </a:p>
          <a:p>
            <a:pPr indent="-232559" lvl="0" marL="432000" marR="0" rtl="0" algn="l">
              <a:spcBef>
                <a:spcPts val="1414"/>
              </a:spcBef>
              <a:spcAft>
                <a:spcPts val="0"/>
              </a:spcAft>
              <a:buClr>
                <a:srgbClr val="FF6600"/>
              </a:buClr>
              <a:buSzPts val="1440"/>
              <a:buFont typeface="Noto Sans Symbols"/>
              <a:buNone/>
            </a:pPr>
            <a:r>
              <a:t/>
            </a: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This will quickly show an employer a qualitative summary of the skills and experience you have to offer.</a:t>
            </a:r>
            <a:endParaRPr b="0" sz="3200" strike="noStrike">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2" name="Shape 272"/>
        <p:cNvGrpSpPr/>
        <p:nvPr/>
      </p:nvGrpSpPr>
      <p:grpSpPr>
        <a:xfrm>
          <a:off x="0" y="0"/>
          <a:ext cx="0" cy="0"/>
          <a:chOff x="0" y="0"/>
          <a:chExt cx="0" cy="0"/>
        </a:xfrm>
      </p:grpSpPr>
      <p:sp>
        <p:nvSpPr>
          <p:cNvPr id="273" name="Google Shape;273;p48"/>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Work Experience</a:t>
            </a:r>
            <a:endParaRPr b="0" sz="3600" strike="noStrike">
              <a:solidFill>
                <a:srgbClr val="FF6600"/>
              </a:solidFill>
              <a:latin typeface="Arial"/>
              <a:ea typeface="Arial"/>
              <a:cs typeface="Arial"/>
              <a:sym typeface="Arial"/>
            </a:endParaRPr>
          </a:p>
        </p:txBody>
      </p:sp>
      <p:sp>
        <p:nvSpPr>
          <p:cNvPr id="274" name="Google Shape;274;p48"/>
          <p:cNvSpPr txBox="1"/>
          <p:nvPr/>
        </p:nvSpPr>
        <p:spPr>
          <a:xfrm>
            <a:off x="504000" y="1296000"/>
            <a:ext cx="9000000" cy="5065560"/>
          </a:xfrm>
          <a:prstGeom prst="rect">
            <a:avLst/>
          </a:prstGeom>
          <a:noFill/>
          <a:ln>
            <a:noFill/>
          </a:ln>
        </p:spPr>
        <p:txBody>
          <a:bodyPr anchorCtr="0" anchor="t" bIns="0" lIns="0" spcFirstLastPara="1" rIns="0" wrap="square" tIns="0">
            <a:normAutofit/>
          </a:bodyPr>
          <a:lstStyle/>
          <a:p>
            <a:pPr indent="-324000" lvl="0" marL="432000" marR="0" rtl="0" algn="l">
              <a:spcBef>
                <a:spcPts val="0"/>
              </a:spcBef>
              <a:spcAft>
                <a:spcPts val="0"/>
              </a:spcAft>
              <a:buClr>
                <a:srgbClr val="FF6600"/>
              </a:buClr>
              <a:buSzPts val="1440"/>
              <a:buFont typeface="Noto Sans Symbols"/>
              <a:buChar char="●"/>
            </a:pPr>
            <a:r>
              <a:rPr b="0" lang="en-PH" sz="3200" strike="noStrike">
                <a:latin typeface="Arial"/>
                <a:ea typeface="Arial"/>
                <a:cs typeface="Arial"/>
                <a:sym typeface="Arial"/>
              </a:rPr>
              <a:t>Briefly give the employer an overview of your work experiences that have taught you skills.</a:t>
            </a:r>
            <a:br>
              <a:rPr b="0" lang="en-PH" sz="3200" strike="noStrike">
                <a:latin typeface="Arial"/>
                <a:ea typeface="Arial"/>
                <a:cs typeface="Arial"/>
                <a:sym typeface="Arial"/>
              </a:rPr>
            </a:b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 Use action words to describe your job duties.</a:t>
            </a:r>
            <a:endParaRPr b="0" sz="3200" strike="noStrike">
              <a:latin typeface="Arial"/>
              <a:ea typeface="Arial"/>
              <a:cs typeface="Arial"/>
              <a:sym typeface="Arial"/>
            </a:endParaRPr>
          </a:p>
          <a:p>
            <a:pPr indent="-232559" lvl="0" marL="432000" marR="0" rtl="0" algn="l">
              <a:spcBef>
                <a:spcPts val="1414"/>
              </a:spcBef>
              <a:spcAft>
                <a:spcPts val="0"/>
              </a:spcAft>
              <a:buClr>
                <a:srgbClr val="FF6600"/>
              </a:buClr>
              <a:buSzPts val="1440"/>
              <a:buFont typeface="Noto Sans Symbols"/>
              <a:buNone/>
            </a:pPr>
            <a:r>
              <a:t/>
            </a: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Include your work experience in reverse chronological order (Latest work down to the first relevant job) </a:t>
            </a:r>
            <a:endParaRPr b="0" sz="3200" strike="noStrike">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8" name="Shape 278"/>
        <p:cNvGrpSpPr/>
        <p:nvPr/>
      </p:nvGrpSpPr>
      <p:grpSpPr>
        <a:xfrm>
          <a:off x="0" y="0"/>
          <a:ext cx="0" cy="0"/>
          <a:chOff x="0" y="0"/>
          <a:chExt cx="0" cy="0"/>
        </a:xfrm>
      </p:grpSpPr>
      <p:sp>
        <p:nvSpPr>
          <p:cNvPr id="279" name="Google Shape;279;p49"/>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Work Experience</a:t>
            </a:r>
            <a:endParaRPr b="0" sz="3600" strike="noStrike">
              <a:solidFill>
                <a:srgbClr val="FF6600"/>
              </a:solidFill>
              <a:latin typeface="Arial"/>
              <a:ea typeface="Arial"/>
              <a:cs typeface="Arial"/>
              <a:sym typeface="Arial"/>
            </a:endParaRPr>
          </a:p>
        </p:txBody>
      </p:sp>
      <p:sp>
        <p:nvSpPr>
          <p:cNvPr id="280" name="Google Shape;280;p49"/>
          <p:cNvSpPr txBox="1"/>
          <p:nvPr/>
        </p:nvSpPr>
        <p:spPr>
          <a:xfrm>
            <a:off x="504000" y="1296000"/>
            <a:ext cx="9000000" cy="5065560"/>
          </a:xfrm>
          <a:prstGeom prst="rect">
            <a:avLst/>
          </a:prstGeom>
          <a:noFill/>
          <a:ln>
            <a:noFill/>
          </a:ln>
        </p:spPr>
        <p:txBody>
          <a:bodyPr anchorCtr="0" anchor="t" bIns="0" lIns="0" spcFirstLastPara="1" rIns="0" wrap="square" tIns="0">
            <a:normAutofit/>
          </a:bodyPr>
          <a:lstStyle/>
          <a:p>
            <a:pPr indent="-324000" lvl="0" marL="432000" marR="0" rtl="0" algn="l">
              <a:spcBef>
                <a:spcPts val="0"/>
              </a:spcBef>
              <a:spcAft>
                <a:spcPts val="0"/>
              </a:spcAft>
              <a:buClr>
                <a:srgbClr val="FF6600"/>
              </a:buClr>
              <a:buSzPts val="1440"/>
              <a:buFont typeface="Noto Sans Symbols"/>
              <a:buChar char="●"/>
            </a:pPr>
            <a:r>
              <a:rPr b="0" lang="en-PH" sz="3200" strike="noStrike">
                <a:latin typeface="Arial"/>
                <a:ea typeface="Arial"/>
                <a:cs typeface="Arial"/>
                <a:sym typeface="Arial"/>
              </a:rPr>
              <a:t>Include the following:</a:t>
            </a:r>
            <a:br>
              <a:rPr lang="en-PH" sz="1800"/>
            </a:br>
            <a:br>
              <a:rPr lang="en-PH" sz="1800"/>
            </a:br>
            <a:r>
              <a:rPr b="0" lang="en-PH" sz="3200" strike="noStrike">
                <a:latin typeface="Arial"/>
                <a:ea typeface="Arial"/>
                <a:cs typeface="Arial"/>
                <a:sym typeface="Arial"/>
              </a:rPr>
              <a:t> </a:t>
            </a:r>
            <a:endParaRPr b="0" sz="3200" strike="noStrike">
              <a:latin typeface="Arial"/>
              <a:ea typeface="Arial"/>
              <a:cs typeface="Arial"/>
              <a:sym typeface="Arial"/>
            </a:endParaRPr>
          </a:p>
          <a:p>
            <a:pPr indent="-324000" lvl="1" marL="864000" marR="0" rtl="0" algn="l">
              <a:spcBef>
                <a:spcPts val="1134"/>
              </a:spcBef>
              <a:spcAft>
                <a:spcPts val="0"/>
              </a:spcAft>
              <a:buClr>
                <a:srgbClr val="FF6600"/>
              </a:buClr>
              <a:buSzPts val="2100"/>
              <a:buFont typeface="Noto Sans Symbols"/>
              <a:buChar char="−"/>
            </a:pPr>
            <a:r>
              <a:rPr b="0" i="0" lang="en-PH" sz="2800" u="none" cap="none" strike="noStrike">
                <a:latin typeface="Arial"/>
                <a:ea typeface="Arial"/>
                <a:cs typeface="Arial"/>
                <a:sym typeface="Arial"/>
              </a:rPr>
              <a:t>Title of position</a:t>
            </a:r>
            <a:endParaRPr b="0" i="0" sz="2800" u="none" cap="none" strike="noStrike">
              <a:latin typeface="Arial"/>
              <a:ea typeface="Arial"/>
              <a:cs typeface="Arial"/>
              <a:sym typeface="Arial"/>
            </a:endParaRPr>
          </a:p>
          <a:p>
            <a:pPr indent="-324000" lvl="1" marL="864000" marR="0" rtl="0" algn="l">
              <a:spcBef>
                <a:spcPts val="1134"/>
              </a:spcBef>
              <a:spcAft>
                <a:spcPts val="0"/>
              </a:spcAft>
              <a:buClr>
                <a:srgbClr val="FF6600"/>
              </a:buClr>
              <a:buSzPts val="2100"/>
              <a:buFont typeface="Noto Sans Symbols"/>
              <a:buChar char="−"/>
            </a:pPr>
            <a:r>
              <a:rPr b="0" i="0" lang="en-PH" sz="2800" u="none" cap="none" strike="noStrike">
                <a:latin typeface="Arial"/>
                <a:ea typeface="Arial"/>
                <a:cs typeface="Arial"/>
                <a:sym typeface="Arial"/>
              </a:rPr>
              <a:t>Name of company / organization</a:t>
            </a:r>
            <a:endParaRPr b="0" i="0" sz="2800" u="none" cap="none" strike="noStrike">
              <a:latin typeface="Arial"/>
              <a:ea typeface="Arial"/>
              <a:cs typeface="Arial"/>
              <a:sym typeface="Arial"/>
            </a:endParaRPr>
          </a:p>
          <a:p>
            <a:pPr indent="-324000" lvl="1" marL="864000" marR="0" rtl="0" algn="l">
              <a:spcBef>
                <a:spcPts val="1134"/>
              </a:spcBef>
              <a:spcAft>
                <a:spcPts val="0"/>
              </a:spcAft>
              <a:buClr>
                <a:srgbClr val="FF6600"/>
              </a:buClr>
              <a:buSzPts val="2100"/>
              <a:buFont typeface="Noto Sans Symbols"/>
              <a:buChar char="−"/>
            </a:pPr>
            <a:r>
              <a:rPr b="0" i="0" lang="en-PH" sz="2800" u="none" cap="none" strike="noStrike">
                <a:latin typeface="Arial"/>
                <a:ea typeface="Arial"/>
                <a:cs typeface="Arial"/>
                <a:sym typeface="Arial"/>
              </a:rPr>
              <a:t>Location of work</a:t>
            </a:r>
            <a:endParaRPr b="0" i="0" sz="2800" u="none" cap="none" strike="noStrike">
              <a:latin typeface="Arial"/>
              <a:ea typeface="Arial"/>
              <a:cs typeface="Arial"/>
              <a:sym typeface="Arial"/>
            </a:endParaRPr>
          </a:p>
          <a:p>
            <a:pPr indent="-324000" lvl="1" marL="864000" marR="0" rtl="0" algn="l">
              <a:spcBef>
                <a:spcPts val="1134"/>
              </a:spcBef>
              <a:spcAft>
                <a:spcPts val="0"/>
              </a:spcAft>
              <a:buClr>
                <a:srgbClr val="FF6600"/>
              </a:buClr>
              <a:buSzPts val="2100"/>
              <a:buFont typeface="Noto Sans Symbols"/>
              <a:buChar char="−"/>
            </a:pPr>
            <a:r>
              <a:rPr b="0" i="0" lang="en-PH" sz="2800" u="none" cap="none" strike="noStrike">
                <a:latin typeface="Arial"/>
                <a:ea typeface="Arial"/>
                <a:cs typeface="Arial"/>
                <a:sym typeface="Arial"/>
              </a:rPr>
              <a:t>Dates of employment</a:t>
            </a:r>
            <a:endParaRPr b="0" i="0" sz="2800" u="none" cap="none" strike="noStrike">
              <a:latin typeface="Arial"/>
              <a:ea typeface="Arial"/>
              <a:cs typeface="Arial"/>
              <a:sym typeface="Arial"/>
            </a:endParaRPr>
          </a:p>
          <a:p>
            <a:pPr indent="-324000" lvl="1" marL="864000" marR="0" rtl="0" algn="l">
              <a:spcBef>
                <a:spcPts val="1134"/>
              </a:spcBef>
              <a:spcAft>
                <a:spcPts val="0"/>
              </a:spcAft>
              <a:buClr>
                <a:srgbClr val="FF6600"/>
              </a:buClr>
              <a:buSzPts val="2100"/>
              <a:buFont typeface="Noto Sans Symbols"/>
              <a:buChar char="−"/>
            </a:pPr>
            <a:r>
              <a:rPr b="0" i="0" lang="en-PH" sz="2800" u="none" cap="none" strike="noStrike">
                <a:latin typeface="Arial"/>
                <a:ea typeface="Arial"/>
                <a:cs typeface="Arial"/>
                <a:sym typeface="Arial"/>
              </a:rPr>
              <a:t>Describe your work duties and responsibilities</a:t>
            </a:r>
            <a:endParaRPr b="0" i="0" sz="2800" u="none" cap="none" strike="noStrike">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4" name="Shape 284"/>
        <p:cNvGrpSpPr/>
        <p:nvPr/>
      </p:nvGrpSpPr>
      <p:grpSpPr>
        <a:xfrm>
          <a:off x="0" y="0"/>
          <a:ext cx="0" cy="0"/>
          <a:chOff x="0" y="0"/>
          <a:chExt cx="0" cy="0"/>
        </a:xfrm>
      </p:grpSpPr>
      <p:sp>
        <p:nvSpPr>
          <p:cNvPr id="285" name="Google Shape;285;p50"/>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Educational Background</a:t>
            </a:r>
            <a:endParaRPr b="0" sz="3600" strike="noStrike">
              <a:solidFill>
                <a:srgbClr val="FF6600"/>
              </a:solidFill>
              <a:latin typeface="Arial"/>
              <a:ea typeface="Arial"/>
              <a:cs typeface="Arial"/>
              <a:sym typeface="Arial"/>
            </a:endParaRPr>
          </a:p>
        </p:txBody>
      </p:sp>
      <p:sp>
        <p:nvSpPr>
          <p:cNvPr id="286" name="Google Shape;286;p50"/>
          <p:cNvSpPr txBox="1"/>
          <p:nvPr/>
        </p:nvSpPr>
        <p:spPr>
          <a:xfrm>
            <a:off x="504000" y="1296000"/>
            <a:ext cx="9000000" cy="5065560"/>
          </a:xfrm>
          <a:prstGeom prst="rect">
            <a:avLst/>
          </a:prstGeom>
          <a:noFill/>
          <a:ln>
            <a:noFill/>
          </a:ln>
        </p:spPr>
        <p:txBody>
          <a:bodyPr anchorCtr="0" anchor="t" bIns="0" lIns="0" spcFirstLastPara="1" rIns="0" wrap="square" tIns="0">
            <a:normAutofit/>
          </a:bodyPr>
          <a:lstStyle/>
          <a:p>
            <a:pPr indent="-324000" lvl="0" marL="432000" marR="0" rtl="0" algn="l">
              <a:spcBef>
                <a:spcPts val="0"/>
              </a:spcBef>
              <a:spcAft>
                <a:spcPts val="0"/>
              </a:spcAft>
              <a:buClr>
                <a:srgbClr val="FF6600"/>
              </a:buClr>
              <a:buSzPts val="1440"/>
              <a:buFont typeface="Noto Sans Symbols"/>
              <a:buChar char="●"/>
            </a:pPr>
            <a:r>
              <a:rPr b="0" lang="en-PH" sz="3200" strike="noStrike">
                <a:latin typeface="Arial"/>
                <a:ea typeface="Arial"/>
                <a:cs typeface="Arial"/>
                <a:sym typeface="Arial"/>
              </a:rPr>
              <a:t>For most graduates, the most important qualification they have to offer is their education.</a:t>
            </a:r>
            <a:endParaRPr b="0" sz="3200" strike="noStrike">
              <a:latin typeface="Arial"/>
              <a:ea typeface="Arial"/>
              <a:cs typeface="Arial"/>
              <a:sym typeface="Arial"/>
            </a:endParaRPr>
          </a:p>
          <a:p>
            <a:pPr indent="-232559" lvl="0" marL="432000" marR="0" rtl="0" algn="l">
              <a:spcBef>
                <a:spcPts val="1414"/>
              </a:spcBef>
              <a:spcAft>
                <a:spcPts val="0"/>
              </a:spcAft>
              <a:buClr>
                <a:srgbClr val="FF6600"/>
              </a:buClr>
              <a:buSzPts val="1440"/>
              <a:buFont typeface="Noto Sans Symbols"/>
              <a:buNone/>
            </a:pPr>
            <a:r>
              <a:t/>
            </a: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List the names and dates of degrees conferred in reverse chronological order</a:t>
            </a:r>
            <a:endParaRPr b="0" sz="3200" strike="noStrike">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0" name="Shape 290"/>
        <p:cNvGrpSpPr/>
        <p:nvPr/>
      </p:nvGrpSpPr>
      <p:grpSpPr>
        <a:xfrm>
          <a:off x="0" y="0"/>
          <a:ext cx="0" cy="0"/>
          <a:chOff x="0" y="0"/>
          <a:chExt cx="0" cy="0"/>
        </a:xfrm>
      </p:grpSpPr>
      <p:sp>
        <p:nvSpPr>
          <p:cNvPr id="291" name="Google Shape;291;p51"/>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Achievements &amp; Awards</a:t>
            </a:r>
            <a:endParaRPr b="0" sz="3600" strike="noStrike">
              <a:solidFill>
                <a:srgbClr val="FF6600"/>
              </a:solidFill>
              <a:latin typeface="Arial"/>
              <a:ea typeface="Arial"/>
              <a:cs typeface="Arial"/>
              <a:sym typeface="Arial"/>
            </a:endParaRPr>
          </a:p>
        </p:txBody>
      </p:sp>
      <p:sp>
        <p:nvSpPr>
          <p:cNvPr id="292" name="Google Shape;292;p51"/>
          <p:cNvSpPr txBox="1"/>
          <p:nvPr/>
        </p:nvSpPr>
        <p:spPr>
          <a:xfrm>
            <a:off x="504000" y="1296000"/>
            <a:ext cx="9000000" cy="5065560"/>
          </a:xfrm>
          <a:prstGeom prst="rect">
            <a:avLst/>
          </a:prstGeom>
          <a:noFill/>
          <a:ln>
            <a:noFill/>
          </a:ln>
        </p:spPr>
        <p:txBody>
          <a:bodyPr anchorCtr="0" anchor="t" bIns="0" lIns="0" spcFirstLastPara="1" rIns="0" wrap="square" tIns="0">
            <a:normAutofit/>
          </a:bodyPr>
          <a:lstStyle/>
          <a:p>
            <a:pPr indent="-324000" lvl="0" marL="432000" marR="0" rtl="0" algn="l">
              <a:spcBef>
                <a:spcPts val="0"/>
              </a:spcBef>
              <a:spcAft>
                <a:spcPts val="0"/>
              </a:spcAft>
              <a:buClr>
                <a:srgbClr val="FF6600"/>
              </a:buClr>
              <a:buSzPts val="1440"/>
              <a:buFont typeface="Noto Sans Symbols"/>
              <a:buChar char="●"/>
            </a:pPr>
            <a:r>
              <a:rPr b="0" lang="en-PH" sz="3200" strike="noStrike">
                <a:latin typeface="Arial"/>
                <a:ea typeface="Arial"/>
                <a:cs typeface="Arial"/>
                <a:sym typeface="Arial"/>
              </a:rPr>
              <a:t>You may also list all academic achievements such as being part of honor roll, etc.</a:t>
            </a:r>
            <a:endParaRPr b="0" sz="3200" strike="noStrike">
              <a:latin typeface="Arial"/>
              <a:ea typeface="Arial"/>
              <a:cs typeface="Arial"/>
              <a:sym typeface="Arial"/>
            </a:endParaRPr>
          </a:p>
          <a:p>
            <a:pPr indent="-232559" lvl="0" marL="432000" marR="0" rtl="0" algn="l">
              <a:spcBef>
                <a:spcPts val="1414"/>
              </a:spcBef>
              <a:spcAft>
                <a:spcPts val="0"/>
              </a:spcAft>
              <a:buClr>
                <a:srgbClr val="FF6600"/>
              </a:buClr>
              <a:buSzPts val="1440"/>
              <a:buFont typeface="Noto Sans Symbols"/>
              <a:buNone/>
            </a:pPr>
            <a:r>
              <a:t/>
            </a: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Awards and other special recognitions. </a:t>
            </a:r>
            <a:endParaRPr b="0" sz="3200" strike="noStrike">
              <a:latin typeface="Arial"/>
              <a:ea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6" name="Shape 296"/>
        <p:cNvGrpSpPr/>
        <p:nvPr/>
      </p:nvGrpSpPr>
      <p:grpSpPr>
        <a:xfrm>
          <a:off x="0" y="0"/>
          <a:ext cx="0" cy="0"/>
          <a:chOff x="0" y="0"/>
          <a:chExt cx="0" cy="0"/>
        </a:xfrm>
      </p:grpSpPr>
      <p:sp>
        <p:nvSpPr>
          <p:cNvPr id="297" name="Google Shape;297;p52"/>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Trainings / Seminars Attended</a:t>
            </a:r>
            <a:endParaRPr b="0" sz="3600" strike="noStrike">
              <a:solidFill>
                <a:srgbClr val="FF6600"/>
              </a:solidFill>
              <a:latin typeface="Arial"/>
              <a:ea typeface="Arial"/>
              <a:cs typeface="Arial"/>
              <a:sym typeface="Arial"/>
            </a:endParaRPr>
          </a:p>
        </p:txBody>
      </p:sp>
      <p:sp>
        <p:nvSpPr>
          <p:cNvPr id="298" name="Google Shape;298;p52"/>
          <p:cNvSpPr txBox="1"/>
          <p:nvPr/>
        </p:nvSpPr>
        <p:spPr>
          <a:xfrm>
            <a:off x="504000" y="1296000"/>
            <a:ext cx="9000000" cy="5065560"/>
          </a:xfrm>
          <a:prstGeom prst="rect">
            <a:avLst/>
          </a:prstGeom>
          <a:noFill/>
          <a:ln>
            <a:noFill/>
          </a:ln>
        </p:spPr>
        <p:txBody>
          <a:bodyPr anchorCtr="0" anchor="t" bIns="0" lIns="0" spcFirstLastPara="1" rIns="0" wrap="square" tIns="0">
            <a:normAutofit/>
          </a:bodyPr>
          <a:lstStyle/>
          <a:p>
            <a:pPr indent="-324000" lvl="0" marL="432000" marR="0" rtl="0" algn="l">
              <a:spcBef>
                <a:spcPts val="0"/>
              </a:spcBef>
              <a:spcAft>
                <a:spcPts val="0"/>
              </a:spcAft>
              <a:buClr>
                <a:srgbClr val="FF6600"/>
              </a:buClr>
              <a:buSzPts val="1440"/>
              <a:buFont typeface="Noto Sans Symbols"/>
              <a:buChar char="●"/>
            </a:pPr>
            <a:r>
              <a:rPr b="0" lang="en-PH" sz="3200" strike="noStrike">
                <a:latin typeface="Arial"/>
                <a:ea typeface="Arial"/>
                <a:cs typeface="Arial"/>
                <a:sym typeface="Arial"/>
              </a:rPr>
              <a:t>List all trainings and seminars you attended in the past that are relevant to the job you are applying for.</a:t>
            </a:r>
            <a:endParaRPr b="0" sz="3200" strike="noStrike">
              <a:latin typeface="Arial"/>
              <a:ea typeface="Arial"/>
              <a:cs typeface="Arial"/>
              <a:sym typeface="Arial"/>
            </a:endParaRPr>
          </a:p>
          <a:p>
            <a:pPr indent="-232559" lvl="0" marL="432000" marR="0" rtl="0" algn="l">
              <a:spcBef>
                <a:spcPts val="1414"/>
              </a:spcBef>
              <a:spcAft>
                <a:spcPts val="0"/>
              </a:spcAft>
              <a:buClr>
                <a:srgbClr val="FF6600"/>
              </a:buClr>
              <a:buSzPts val="1440"/>
              <a:buFont typeface="Noto Sans Symbols"/>
              <a:buNone/>
            </a:pPr>
            <a:r>
              <a:t/>
            </a: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You could also include your certifications here.</a:t>
            </a:r>
            <a:endParaRPr b="0" sz="3200" strike="noStrike">
              <a:latin typeface="Arial"/>
              <a:ea typeface="Arial"/>
              <a:cs typeface="Arial"/>
              <a:sym typeface="Arial"/>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2" name="Shape 302"/>
        <p:cNvGrpSpPr/>
        <p:nvPr/>
      </p:nvGrpSpPr>
      <p:grpSpPr>
        <a:xfrm>
          <a:off x="0" y="0"/>
          <a:ext cx="0" cy="0"/>
          <a:chOff x="0" y="0"/>
          <a:chExt cx="0" cy="0"/>
        </a:xfrm>
      </p:grpSpPr>
      <p:sp>
        <p:nvSpPr>
          <p:cNvPr id="303" name="Google Shape;303;p53"/>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Personal Data</a:t>
            </a:r>
            <a:endParaRPr b="0" sz="3600" strike="noStrike">
              <a:solidFill>
                <a:srgbClr val="FF6600"/>
              </a:solidFill>
              <a:latin typeface="Arial"/>
              <a:ea typeface="Arial"/>
              <a:cs typeface="Arial"/>
              <a:sym typeface="Arial"/>
            </a:endParaRPr>
          </a:p>
        </p:txBody>
      </p:sp>
      <p:sp>
        <p:nvSpPr>
          <p:cNvPr id="304" name="Google Shape;304;p53"/>
          <p:cNvSpPr txBox="1"/>
          <p:nvPr/>
        </p:nvSpPr>
        <p:spPr>
          <a:xfrm>
            <a:off x="504000" y="1296000"/>
            <a:ext cx="9000000" cy="5065560"/>
          </a:xfrm>
          <a:prstGeom prst="rect">
            <a:avLst/>
          </a:prstGeom>
          <a:noFill/>
          <a:ln>
            <a:noFill/>
          </a:ln>
        </p:spPr>
        <p:txBody>
          <a:bodyPr anchorCtr="0" anchor="t" bIns="0" lIns="0" spcFirstLastPara="1" rIns="0" wrap="square" tIns="0">
            <a:normAutofit/>
          </a:bodyPr>
          <a:lstStyle/>
          <a:p>
            <a:pPr indent="-324000" lvl="0" marL="432000" marR="0" rtl="0" algn="l">
              <a:spcBef>
                <a:spcPts val="0"/>
              </a:spcBef>
              <a:spcAft>
                <a:spcPts val="0"/>
              </a:spcAft>
              <a:buClr>
                <a:srgbClr val="FF6600"/>
              </a:buClr>
              <a:buSzPts val="1440"/>
              <a:buFont typeface="Noto Sans Symbols"/>
              <a:buChar char="●"/>
            </a:pPr>
            <a:r>
              <a:rPr b="0" lang="en-PH" sz="3200" strike="noStrike">
                <a:latin typeface="Arial"/>
                <a:ea typeface="Arial"/>
                <a:cs typeface="Arial"/>
                <a:sym typeface="Arial"/>
              </a:rPr>
              <a:t>Your personal information such as the following:</a:t>
            </a:r>
            <a:br>
              <a:rPr lang="en-PH" sz="1800"/>
            </a:br>
            <a:r>
              <a:rPr b="0" lang="en-PH" sz="3200" strike="noStrike">
                <a:latin typeface="Arial"/>
                <a:ea typeface="Arial"/>
                <a:cs typeface="Arial"/>
                <a:sym typeface="Arial"/>
              </a:rPr>
              <a:t> </a:t>
            </a:r>
            <a:endParaRPr b="0" sz="3200" strike="noStrike">
              <a:latin typeface="Arial"/>
              <a:ea typeface="Arial"/>
              <a:cs typeface="Arial"/>
              <a:sym typeface="Arial"/>
            </a:endParaRPr>
          </a:p>
          <a:p>
            <a:pPr indent="-324000" lvl="1" marL="864000" marR="0" rtl="0" algn="l">
              <a:spcBef>
                <a:spcPts val="1134"/>
              </a:spcBef>
              <a:spcAft>
                <a:spcPts val="0"/>
              </a:spcAft>
              <a:buClr>
                <a:srgbClr val="FF6600"/>
              </a:buClr>
              <a:buSzPts val="2100"/>
              <a:buFont typeface="Noto Sans Symbols"/>
              <a:buChar char="−"/>
            </a:pPr>
            <a:r>
              <a:rPr b="0" i="0" lang="en-PH" sz="2800" u="none" cap="none" strike="noStrike">
                <a:latin typeface="Arial"/>
                <a:ea typeface="Arial"/>
                <a:cs typeface="Arial"/>
                <a:sym typeface="Arial"/>
              </a:rPr>
              <a:t>Full Name</a:t>
            </a:r>
            <a:endParaRPr b="0" i="0" sz="2800" u="none" cap="none" strike="noStrike">
              <a:latin typeface="Arial"/>
              <a:ea typeface="Arial"/>
              <a:cs typeface="Arial"/>
              <a:sym typeface="Arial"/>
            </a:endParaRPr>
          </a:p>
          <a:p>
            <a:pPr indent="-324000" lvl="1" marL="864000" marR="0" rtl="0" algn="l">
              <a:spcBef>
                <a:spcPts val="1134"/>
              </a:spcBef>
              <a:spcAft>
                <a:spcPts val="0"/>
              </a:spcAft>
              <a:buClr>
                <a:srgbClr val="FF6600"/>
              </a:buClr>
              <a:buSzPts val="2100"/>
              <a:buFont typeface="Noto Sans Symbols"/>
              <a:buChar char="−"/>
            </a:pPr>
            <a:r>
              <a:rPr b="0" i="0" lang="en-PH" sz="2800" u="none" cap="none" strike="noStrike">
                <a:latin typeface="Arial"/>
                <a:ea typeface="Arial"/>
                <a:cs typeface="Arial"/>
                <a:sym typeface="Arial"/>
              </a:rPr>
              <a:t>Date of Birth</a:t>
            </a:r>
            <a:endParaRPr b="0" i="0" sz="2800" u="none" cap="none" strike="noStrike">
              <a:latin typeface="Arial"/>
              <a:ea typeface="Arial"/>
              <a:cs typeface="Arial"/>
              <a:sym typeface="Arial"/>
            </a:endParaRPr>
          </a:p>
          <a:p>
            <a:pPr indent="-324000" lvl="1" marL="864000" marR="0" rtl="0" algn="l">
              <a:spcBef>
                <a:spcPts val="1134"/>
              </a:spcBef>
              <a:spcAft>
                <a:spcPts val="0"/>
              </a:spcAft>
              <a:buClr>
                <a:srgbClr val="FF6600"/>
              </a:buClr>
              <a:buSzPts val="2100"/>
              <a:buFont typeface="Noto Sans Symbols"/>
              <a:buChar char="−"/>
            </a:pPr>
            <a:r>
              <a:rPr b="0" i="0" lang="en-PH" sz="2800" u="none" cap="none" strike="noStrike">
                <a:latin typeface="Arial"/>
                <a:ea typeface="Arial"/>
                <a:cs typeface="Arial"/>
                <a:sym typeface="Arial"/>
              </a:rPr>
              <a:t>Place of Birth</a:t>
            </a:r>
            <a:endParaRPr b="0" i="0" sz="2800" u="none" cap="none" strike="noStrike">
              <a:latin typeface="Arial"/>
              <a:ea typeface="Arial"/>
              <a:cs typeface="Arial"/>
              <a:sym typeface="Arial"/>
            </a:endParaRPr>
          </a:p>
          <a:p>
            <a:pPr indent="-324000" lvl="1" marL="864000" marR="0" rtl="0" algn="l">
              <a:spcBef>
                <a:spcPts val="1134"/>
              </a:spcBef>
              <a:spcAft>
                <a:spcPts val="0"/>
              </a:spcAft>
              <a:buClr>
                <a:srgbClr val="FF6600"/>
              </a:buClr>
              <a:buSzPts val="2100"/>
              <a:buFont typeface="Noto Sans Symbols"/>
              <a:buChar char="−"/>
            </a:pPr>
            <a:r>
              <a:rPr b="0" i="0" lang="en-PH" sz="2800" u="none" cap="none" strike="noStrike">
                <a:latin typeface="Arial"/>
                <a:ea typeface="Arial"/>
                <a:cs typeface="Arial"/>
                <a:sym typeface="Arial"/>
              </a:rPr>
              <a:t>Civil Status</a:t>
            </a:r>
            <a:endParaRPr b="0" i="0" sz="2800" u="none" cap="none" strike="noStrike">
              <a:latin typeface="Arial"/>
              <a:ea typeface="Arial"/>
              <a:cs typeface="Arial"/>
              <a:sym typeface="Arial"/>
            </a:endParaRPr>
          </a:p>
          <a:p>
            <a:pPr indent="-324000" lvl="1" marL="864000" marR="0" rtl="0" algn="l">
              <a:spcBef>
                <a:spcPts val="1134"/>
              </a:spcBef>
              <a:spcAft>
                <a:spcPts val="0"/>
              </a:spcAft>
              <a:buClr>
                <a:srgbClr val="FF6600"/>
              </a:buClr>
              <a:buSzPts val="2100"/>
              <a:buFont typeface="Noto Sans Symbols"/>
              <a:buChar char="−"/>
            </a:pPr>
            <a:r>
              <a:rPr b="0" i="0" lang="en-PH" sz="2800" u="none" cap="none" strike="noStrike">
                <a:latin typeface="Arial"/>
                <a:ea typeface="Arial"/>
                <a:cs typeface="Arial"/>
                <a:sym typeface="Arial"/>
              </a:rPr>
              <a:t>Home Address</a:t>
            </a:r>
            <a:endParaRPr b="0" i="0" sz="2800" u="none" cap="none" strike="noStrike">
              <a:latin typeface="Arial"/>
              <a:ea typeface="Arial"/>
              <a:cs typeface="Arial"/>
              <a:sym typeface="Arial"/>
            </a:endParaRPr>
          </a:p>
          <a:p>
            <a:pPr indent="-324000" lvl="1" marL="864000" marR="0" rtl="0" algn="l">
              <a:spcBef>
                <a:spcPts val="1134"/>
              </a:spcBef>
              <a:spcAft>
                <a:spcPts val="0"/>
              </a:spcAft>
              <a:buClr>
                <a:srgbClr val="FF6600"/>
              </a:buClr>
              <a:buSzPts val="2100"/>
              <a:buFont typeface="Noto Sans Symbols"/>
              <a:buChar char="−"/>
            </a:pPr>
            <a:r>
              <a:rPr b="0" i="0" lang="en-PH" sz="2800" u="none" cap="none" strike="noStrike">
                <a:latin typeface="Arial"/>
                <a:ea typeface="Arial"/>
                <a:cs typeface="Arial"/>
                <a:sym typeface="Arial"/>
              </a:rPr>
              <a:t>Religion</a:t>
            </a:r>
            <a:endParaRPr b="0" i="0" sz="2800" u="none" cap="none" strike="noStrike">
              <a:latin typeface="Arial"/>
              <a:ea typeface="Arial"/>
              <a:cs typeface="Arial"/>
              <a:sym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8" name="Shape 308"/>
        <p:cNvGrpSpPr/>
        <p:nvPr/>
      </p:nvGrpSpPr>
      <p:grpSpPr>
        <a:xfrm>
          <a:off x="0" y="0"/>
          <a:ext cx="0" cy="0"/>
          <a:chOff x="0" y="0"/>
          <a:chExt cx="0" cy="0"/>
        </a:xfrm>
      </p:grpSpPr>
      <p:sp>
        <p:nvSpPr>
          <p:cNvPr id="309" name="Google Shape;309;p54"/>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Character References</a:t>
            </a:r>
            <a:endParaRPr b="0" sz="3600" strike="noStrike">
              <a:solidFill>
                <a:srgbClr val="FF6600"/>
              </a:solidFill>
              <a:latin typeface="Arial"/>
              <a:ea typeface="Arial"/>
              <a:cs typeface="Arial"/>
              <a:sym typeface="Arial"/>
            </a:endParaRPr>
          </a:p>
        </p:txBody>
      </p:sp>
      <p:sp>
        <p:nvSpPr>
          <p:cNvPr id="310" name="Google Shape;310;p54"/>
          <p:cNvSpPr txBox="1"/>
          <p:nvPr/>
        </p:nvSpPr>
        <p:spPr>
          <a:xfrm>
            <a:off x="504000" y="1296000"/>
            <a:ext cx="9000000" cy="5065560"/>
          </a:xfrm>
          <a:prstGeom prst="rect">
            <a:avLst/>
          </a:prstGeom>
          <a:noFill/>
          <a:ln>
            <a:noFill/>
          </a:ln>
        </p:spPr>
        <p:txBody>
          <a:bodyPr anchorCtr="0" anchor="t" bIns="0" lIns="0" spcFirstLastPara="1" rIns="0" wrap="square" tIns="0">
            <a:normAutofit/>
          </a:bodyPr>
          <a:lstStyle/>
          <a:p>
            <a:pPr indent="-324000" lvl="0" marL="432000" marR="0" rtl="0" algn="l">
              <a:spcBef>
                <a:spcPts val="0"/>
              </a:spcBef>
              <a:spcAft>
                <a:spcPts val="0"/>
              </a:spcAft>
              <a:buClr>
                <a:srgbClr val="FF6600"/>
              </a:buClr>
              <a:buSzPts val="1440"/>
              <a:buFont typeface="Noto Sans Symbols"/>
              <a:buChar char="●"/>
            </a:pPr>
            <a:r>
              <a:rPr b="0" lang="en-PH" sz="3200" strike="noStrike">
                <a:latin typeface="Arial"/>
                <a:ea typeface="Arial"/>
                <a:cs typeface="Arial"/>
                <a:sym typeface="Arial"/>
              </a:rPr>
              <a:t>A recommendation provided by someone who knows you personally and can describe your attributes and traits. </a:t>
            </a:r>
            <a:endParaRPr b="0" sz="3200" strike="noStrike">
              <a:latin typeface="Arial"/>
              <a:ea typeface="Arial"/>
              <a:cs typeface="Arial"/>
              <a:sym typeface="Arial"/>
            </a:endParaRPr>
          </a:p>
          <a:p>
            <a:pPr indent="-232559" lvl="0" marL="432000" marR="0" rtl="0" algn="l">
              <a:spcBef>
                <a:spcPts val="1414"/>
              </a:spcBef>
              <a:spcAft>
                <a:spcPts val="0"/>
              </a:spcAft>
              <a:buClr>
                <a:srgbClr val="FF6600"/>
              </a:buClr>
              <a:buSzPts val="1440"/>
              <a:buFont typeface="Noto Sans Symbols"/>
              <a:buNone/>
            </a:pPr>
            <a:r>
              <a:t/>
            </a: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List down at least 2 character references in your resume. Briefly indicate your relationship to them and provide their contact number (teacher, classmate, etc.)</a:t>
            </a:r>
            <a:endParaRPr b="0" sz="3200" strike="noStrike">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4" name="Shape 314"/>
        <p:cNvGrpSpPr/>
        <p:nvPr/>
      </p:nvGrpSpPr>
      <p:grpSpPr>
        <a:xfrm>
          <a:off x="0" y="0"/>
          <a:ext cx="0" cy="0"/>
          <a:chOff x="0" y="0"/>
          <a:chExt cx="0" cy="0"/>
        </a:xfrm>
      </p:grpSpPr>
      <p:sp>
        <p:nvSpPr>
          <p:cNvPr id="315" name="Google Shape;315;p55"/>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Character References</a:t>
            </a:r>
            <a:endParaRPr b="0" sz="3600" strike="noStrike">
              <a:solidFill>
                <a:srgbClr val="FF6600"/>
              </a:solidFill>
              <a:latin typeface="Arial"/>
              <a:ea typeface="Arial"/>
              <a:cs typeface="Arial"/>
              <a:sym typeface="Arial"/>
            </a:endParaRPr>
          </a:p>
        </p:txBody>
      </p:sp>
      <p:sp>
        <p:nvSpPr>
          <p:cNvPr id="316" name="Google Shape;316;p55"/>
          <p:cNvSpPr txBox="1"/>
          <p:nvPr/>
        </p:nvSpPr>
        <p:spPr>
          <a:xfrm>
            <a:off x="540300" y="1046525"/>
            <a:ext cx="9000000" cy="5065500"/>
          </a:xfrm>
          <a:prstGeom prst="rect">
            <a:avLst/>
          </a:prstGeom>
          <a:noFill/>
          <a:ln>
            <a:noFill/>
          </a:ln>
        </p:spPr>
        <p:txBody>
          <a:bodyPr anchorCtr="0" anchor="t" bIns="0" lIns="0" spcFirstLastPara="1" rIns="0" wrap="square" tIns="0">
            <a:normAutofit fontScale="85000" lnSpcReduction="10000"/>
          </a:bodyPr>
          <a:lstStyle/>
          <a:p>
            <a:pPr indent="0" lvl="0" marL="457200" marR="0" rtl="0" algn="l">
              <a:spcBef>
                <a:spcPts val="0"/>
              </a:spcBef>
              <a:spcAft>
                <a:spcPts val="0"/>
              </a:spcAft>
              <a:buNone/>
            </a:pPr>
            <a:r>
              <a:rPr b="0" lang="en-PH" sz="3200" strike="noStrike">
                <a:latin typeface="Arial"/>
                <a:ea typeface="Arial"/>
                <a:cs typeface="Arial"/>
                <a:sym typeface="Arial"/>
              </a:rPr>
              <a:t>Who to ask for a character reference:</a:t>
            </a:r>
            <a:br>
              <a:rPr lang="en-PH" sz="1800"/>
            </a:br>
            <a:r>
              <a:rPr b="0" lang="en-PH" sz="3200" strike="noStrike">
                <a:latin typeface="Arial"/>
                <a:ea typeface="Arial"/>
                <a:cs typeface="Arial"/>
                <a:sym typeface="Arial"/>
              </a:rPr>
              <a:t> </a:t>
            </a:r>
            <a:endParaRPr b="0" sz="3200" strike="noStrike">
              <a:latin typeface="Arial"/>
              <a:ea typeface="Arial"/>
              <a:cs typeface="Arial"/>
              <a:sym typeface="Arial"/>
            </a:endParaRPr>
          </a:p>
          <a:p>
            <a:pPr indent="-303997" lvl="1" marL="864000" marR="0" rtl="0" algn="l">
              <a:spcBef>
                <a:spcPts val="1134"/>
              </a:spcBef>
              <a:spcAft>
                <a:spcPts val="0"/>
              </a:spcAft>
              <a:buClr>
                <a:srgbClr val="FF6600"/>
              </a:buClr>
              <a:buSzPct val="75000"/>
              <a:buFont typeface="Noto Sans Symbols"/>
              <a:buChar char="−"/>
            </a:pPr>
            <a:r>
              <a:rPr b="0" i="0" lang="en-PH" sz="2800" u="none" cap="none" strike="noStrike">
                <a:latin typeface="Arial"/>
                <a:ea typeface="Arial"/>
                <a:cs typeface="Arial"/>
                <a:sym typeface="Arial"/>
              </a:rPr>
              <a:t>Previous employer</a:t>
            </a:r>
            <a:endParaRPr b="0" i="0" sz="2800" u="none" cap="none" strike="noStrike">
              <a:latin typeface="Arial"/>
              <a:ea typeface="Arial"/>
              <a:cs typeface="Arial"/>
              <a:sym typeface="Arial"/>
            </a:endParaRPr>
          </a:p>
          <a:p>
            <a:pPr indent="-303997" lvl="1" marL="864000" marR="0" rtl="0" algn="l">
              <a:spcBef>
                <a:spcPts val="1134"/>
              </a:spcBef>
              <a:spcAft>
                <a:spcPts val="0"/>
              </a:spcAft>
              <a:buClr>
                <a:srgbClr val="FF6600"/>
              </a:buClr>
              <a:buSzPct val="75000"/>
              <a:buFont typeface="Noto Sans Symbols"/>
              <a:buChar char="−"/>
            </a:pPr>
            <a:r>
              <a:rPr b="0" i="0" lang="en-PH" sz="2800" u="none" cap="none" strike="noStrike">
                <a:latin typeface="Arial"/>
                <a:ea typeface="Arial"/>
                <a:cs typeface="Arial"/>
                <a:sym typeface="Arial"/>
              </a:rPr>
              <a:t>Cowork</a:t>
            </a:r>
            <a:endParaRPr b="0" i="0" sz="2800" u="none" cap="none" strike="noStrike">
              <a:latin typeface="Arial"/>
              <a:ea typeface="Arial"/>
              <a:cs typeface="Arial"/>
              <a:sym typeface="Arial"/>
            </a:endParaRPr>
          </a:p>
          <a:p>
            <a:pPr indent="-303997" lvl="1" marL="864000" marR="0" rtl="0" algn="l">
              <a:spcBef>
                <a:spcPts val="1134"/>
              </a:spcBef>
              <a:spcAft>
                <a:spcPts val="0"/>
              </a:spcAft>
              <a:buClr>
                <a:srgbClr val="FF6600"/>
              </a:buClr>
              <a:buSzPct val="75000"/>
              <a:buFont typeface="Noto Sans Symbols"/>
              <a:buChar char="−"/>
            </a:pPr>
            <a:r>
              <a:rPr b="0" i="0" lang="en-PH" sz="2800" u="none" cap="none" strike="noStrike">
                <a:latin typeface="Arial"/>
                <a:ea typeface="Arial"/>
                <a:cs typeface="Arial"/>
                <a:sym typeface="Arial"/>
              </a:rPr>
              <a:t>Co-volunteer or volunteer leader</a:t>
            </a:r>
            <a:endParaRPr b="0" i="0" sz="2800" u="none" cap="none" strike="noStrike">
              <a:latin typeface="Arial"/>
              <a:ea typeface="Arial"/>
              <a:cs typeface="Arial"/>
              <a:sym typeface="Arial"/>
            </a:endParaRPr>
          </a:p>
          <a:p>
            <a:pPr indent="-303997" lvl="1" marL="864000" marR="0" rtl="0" algn="l">
              <a:spcBef>
                <a:spcPts val="1134"/>
              </a:spcBef>
              <a:spcAft>
                <a:spcPts val="0"/>
              </a:spcAft>
              <a:buClr>
                <a:srgbClr val="FF6600"/>
              </a:buClr>
              <a:buSzPct val="75000"/>
              <a:buFont typeface="Noto Sans Symbols"/>
              <a:buChar char="−"/>
            </a:pPr>
            <a:r>
              <a:rPr b="0" i="0" lang="en-PH" sz="2800" u="none" cap="none" strike="noStrike">
                <a:latin typeface="Arial"/>
                <a:ea typeface="Arial"/>
                <a:cs typeface="Arial"/>
                <a:sym typeface="Arial"/>
              </a:rPr>
              <a:t>Coach</a:t>
            </a:r>
            <a:endParaRPr b="0" i="0" sz="2800" u="none" cap="none" strike="noStrike">
              <a:latin typeface="Arial"/>
              <a:ea typeface="Arial"/>
              <a:cs typeface="Arial"/>
              <a:sym typeface="Arial"/>
            </a:endParaRPr>
          </a:p>
          <a:p>
            <a:pPr indent="-303997" lvl="1" marL="864000" marR="0" rtl="0" algn="l">
              <a:spcBef>
                <a:spcPts val="1134"/>
              </a:spcBef>
              <a:spcAft>
                <a:spcPts val="0"/>
              </a:spcAft>
              <a:buClr>
                <a:srgbClr val="FF6600"/>
              </a:buClr>
              <a:buSzPct val="75000"/>
              <a:buFont typeface="Noto Sans Symbols"/>
              <a:buChar char="−"/>
            </a:pPr>
            <a:r>
              <a:rPr b="0" i="0" lang="en-PH" sz="2800" u="none" cap="none" strike="noStrike">
                <a:latin typeface="Arial"/>
                <a:ea typeface="Arial"/>
                <a:cs typeface="Arial"/>
                <a:sym typeface="Arial"/>
              </a:rPr>
              <a:t>Business acquaintance</a:t>
            </a:r>
            <a:endParaRPr b="0" i="0" sz="2800" u="none" cap="none" strike="noStrike">
              <a:latin typeface="Arial"/>
              <a:ea typeface="Arial"/>
              <a:cs typeface="Arial"/>
              <a:sym typeface="Arial"/>
            </a:endParaRPr>
          </a:p>
          <a:p>
            <a:pPr indent="-303997" lvl="1" marL="864000" marR="0" rtl="0" algn="l">
              <a:spcBef>
                <a:spcPts val="1134"/>
              </a:spcBef>
              <a:spcAft>
                <a:spcPts val="0"/>
              </a:spcAft>
              <a:buClr>
                <a:srgbClr val="FF6600"/>
              </a:buClr>
              <a:buSzPct val="75000"/>
              <a:buFont typeface="Noto Sans Symbols"/>
              <a:buChar char="−"/>
            </a:pPr>
            <a:r>
              <a:rPr b="0" i="0" lang="en-PH" sz="2800" u="none" cap="none" strike="noStrike">
                <a:latin typeface="Arial"/>
                <a:ea typeface="Arial"/>
                <a:cs typeface="Arial"/>
                <a:sym typeface="Arial"/>
              </a:rPr>
              <a:t>Professor or academic advisor</a:t>
            </a:r>
            <a:endParaRPr b="0" i="0" sz="2800" u="none" cap="none" strike="noStrike">
              <a:latin typeface="Arial"/>
              <a:ea typeface="Arial"/>
              <a:cs typeface="Arial"/>
              <a:sym typeface="Arial"/>
            </a:endParaRPr>
          </a:p>
          <a:p>
            <a:pPr indent="-303997" lvl="1" marL="864000" marR="0" rtl="0" algn="l">
              <a:spcBef>
                <a:spcPts val="1134"/>
              </a:spcBef>
              <a:spcAft>
                <a:spcPts val="0"/>
              </a:spcAft>
              <a:buClr>
                <a:srgbClr val="FF6600"/>
              </a:buClr>
              <a:buSzPct val="75000"/>
              <a:buFont typeface="Noto Sans Symbols"/>
              <a:buChar char="−"/>
            </a:pPr>
            <a:r>
              <a:rPr b="0" i="0" lang="en-PH" sz="2800" u="none" cap="none" strike="noStrike">
                <a:latin typeface="Arial"/>
                <a:ea typeface="Arial"/>
                <a:cs typeface="Arial"/>
                <a:sym typeface="Arial"/>
              </a:rPr>
              <a:t>Personal or professional mentor</a:t>
            </a:r>
            <a:endParaRPr b="0" i="0" sz="2800" u="none" cap="none" strike="noStrike">
              <a:latin typeface="Arial"/>
              <a:ea typeface="Arial"/>
              <a:cs typeface="Arial"/>
              <a:sym typeface="Arial"/>
            </a:endParaRPr>
          </a:p>
          <a:p>
            <a:pPr indent="-303997" lvl="1" marL="864000" marR="0" rtl="0" algn="l">
              <a:spcBef>
                <a:spcPts val="1134"/>
              </a:spcBef>
              <a:spcAft>
                <a:spcPts val="0"/>
              </a:spcAft>
              <a:buClr>
                <a:srgbClr val="FF6600"/>
              </a:buClr>
              <a:buSzPct val="75000"/>
              <a:buFont typeface="Noto Sans Symbols"/>
              <a:buChar char="−"/>
            </a:pPr>
            <a:r>
              <a:rPr b="0" i="0" lang="en-PH" sz="2800" u="none" cap="none" strike="noStrike">
                <a:latin typeface="Arial"/>
                <a:ea typeface="Arial"/>
                <a:cs typeface="Arial"/>
                <a:sym typeface="Arial"/>
              </a:rPr>
              <a:t>Fellow student or graduate from an educational program</a:t>
            </a:r>
            <a:endParaRPr b="0" i="0" sz="2800" u="none" cap="none" strike="noStrike">
              <a:latin typeface="Arial"/>
              <a:ea typeface="Arial"/>
              <a:cs typeface="Arial"/>
              <a:sym typeface="Arial"/>
            </a:endParaRPr>
          </a:p>
          <a:p>
            <a:pPr indent="-303997" lvl="1" marL="864000" marR="0" rtl="0" algn="l">
              <a:spcBef>
                <a:spcPts val="1134"/>
              </a:spcBef>
              <a:spcAft>
                <a:spcPts val="0"/>
              </a:spcAft>
              <a:buClr>
                <a:srgbClr val="FF6600"/>
              </a:buClr>
              <a:buSzPct val="75000"/>
              <a:buFont typeface="Noto Sans Symbols"/>
              <a:buChar char="−"/>
            </a:pPr>
            <a:r>
              <a:rPr b="0" i="0" lang="en-PH" sz="2800" u="none" cap="none" strike="noStrike">
                <a:latin typeface="Arial"/>
                <a:ea typeface="Arial"/>
                <a:cs typeface="Arial"/>
                <a:sym typeface="Arial"/>
              </a:rPr>
              <a:t>Neighbor or friend</a:t>
            </a:r>
            <a:endParaRPr b="0" i="0" sz="2800" u="none" cap="none" strike="noStrike">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9"/>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Purpose of Application Letter</a:t>
            </a:r>
            <a:endParaRPr b="0" sz="3600" strike="noStrike">
              <a:solidFill>
                <a:srgbClr val="FF6600"/>
              </a:solidFill>
              <a:latin typeface="Arial"/>
              <a:ea typeface="Arial"/>
              <a:cs typeface="Arial"/>
              <a:sym typeface="Arial"/>
            </a:endParaRPr>
          </a:p>
        </p:txBody>
      </p:sp>
      <p:sp>
        <p:nvSpPr>
          <p:cNvPr id="135" name="Google Shape;135;p29"/>
          <p:cNvSpPr txBox="1"/>
          <p:nvPr/>
        </p:nvSpPr>
        <p:spPr>
          <a:xfrm>
            <a:off x="504000" y="1769040"/>
            <a:ext cx="9000000" cy="5065560"/>
          </a:xfrm>
          <a:prstGeom prst="rect">
            <a:avLst/>
          </a:prstGeom>
          <a:noFill/>
          <a:ln>
            <a:noFill/>
          </a:ln>
        </p:spPr>
        <p:txBody>
          <a:bodyPr anchorCtr="0" anchor="t" bIns="0" lIns="0" spcFirstLastPara="1" rIns="0" wrap="square" tIns="0">
            <a:normAutofit/>
          </a:bodyPr>
          <a:lstStyle/>
          <a:p>
            <a:pPr indent="-324000" lvl="0" marL="432000" marR="0" rtl="0" algn="l">
              <a:spcBef>
                <a:spcPts val="0"/>
              </a:spcBef>
              <a:spcAft>
                <a:spcPts val="0"/>
              </a:spcAft>
              <a:buClr>
                <a:srgbClr val="FF6600"/>
              </a:buClr>
              <a:buSzPts val="1440"/>
              <a:buFont typeface="Noto Sans Symbols"/>
              <a:buChar char="●"/>
            </a:pPr>
            <a:r>
              <a:rPr b="0" lang="en-PH" sz="3200" strike="noStrike">
                <a:latin typeface="Arial"/>
                <a:ea typeface="Arial"/>
                <a:cs typeface="Arial"/>
                <a:sym typeface="Arial"/>
              </a:rPr>
              <a:t>To secure an interview.</a:t>
            </a: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Eventually to land a job.</a:t>
            </a:r>
            <a:endParaRPr b="0" sz="3200" strike="noStrike">
              <a:latin typeface="Arial"/>
              <a:ea typeface="Arial"/>
              <a:cs typeface="Arial"/>
              <a:sym typeface="Arial"/>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1" name="Shape 321"/>
        <p:cNvGrpSpPr/>
        <p:nvPr/>
      </p:nvGrpSpPr>
      <p:grpSpPr>
        <a:xfrm>
          <a:off x="0" y="0"/>
          <a:ext cx="0" cy="0"/>
          <a:chOff x="0" y="0"/>
          <a:chExt cx="0" cy="0"/>
        </a:xfrm>
      </p:grpSpPr>
      <p:sp>
        <p:nvSpPr>
          <p:cNvPr id="322" name="Google Shape;322;p56"/>
          <p:cNvSpPr txBox="1"/>
          <p:nvPr>
            <p:ph type="title"/>
          </p:nvPr>
        </p:nvSpPr>
        <p:spPr>
          <a:xfrm>
            <a:off x="504000" y="301320"/>
            <a:ext cx="8208000" cy="745200"/>
          </a:xfrm>
          <a:prstGeom prst="rect">
            <a:avLst/>
          </a:prstGeom>
        </p:spPr>
        <p:txBody>
          <a:bodyPr anchorCtr="0" anchor="ctr" bIns="0" lIns="0" spcFirstLastPara="1" rIns="0" wrap="square" tIns="0">
            <a:noAutofit/>
          </a:bodyPr>
          <a:lstStyle/>
          <a:p>
            <a:pPr indent="0" lvl="0" marL="0" rtl="0" algn="l">
              <a:spcBef>
                <a:spcPts val="0"/>
              </a:spcBef>
              <a:spcAft>
                <a:spcPts val="0"/>
              </a:spcAft>
              <a:buNone/>
            </a:pPr>
            <a:r>
              <a:t/>
            </a:r>
            <a:endParaRPr/>
          </a:p>
        </p:txBody>
      </p:sp>
      <p:pic>
        <p:nvPicPr>
          <p:cNvPr id="323" name="Google Shape;323;p56"/>
          <p:cNvPicPr preferRelativeResize="0"/>
          <p:nvPr/>
        </p:nvPicPr>
        <p:blipFill>
          <a:blip r:embed="rId3">
            <a:alphaModFix/>
          </a:blip>
          <a:stretch>
            <a:fillRect/>
          </a:stretch>
        </p:blipFill>
        <p:spPr>
          <a:xfrm>
            <a:off x="2796100" y="675657"/>
            <a:ext cx="4488421" cy="6208354"/>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8" name="Shape 328"/>
        <p:cNvGrpSpPr/>
        <p:nvPr/>
      </p:nvGrpSpPr>
      <p:grpSpPr>
        <a:xfrm>
          <a:off x="0" y="0"/>
          <a:ext cx="0" cy="0"/>
          <a:chOff x="0" y="0"/>
          <a:chExt cx="0" cy="0"/>
        </a:xfrm>
      </p:grpSpPr>
      <p:sp>
        <p:nvSpPr>
          <p:cNvPr id="329" name="Google Shape;329;p57"/>
          <p:cNvSpPr txBox="1"/>
          <p:nvPr>
            <p:ph type="title"/>
          </p:nvPr>
        </p:nvSpPr>
        <p:spPr>
          <a:xfrm>
            <a:off x="504000" y="301320"/>
            <a:ext cx="8208000" cy="745200"/>
          </a:xfrm>
          <a:prstGeom prst="rect">
            <a:avLst/>
          </a:prstGeom>
        </p:spPr>
        <p:txBody>
          <a:bodyPr anchorCtr="0" anchor="ctr" bIns="0" lIns="0" spcFirstLastPara="1" rIns="0" wrap="square" tIns="0">
            <a:noAutofit/>
          </a:bodyPr>
          <a:lstStyle/>
          <a:p>
            <a:pPr indent="0" lvl="0" marL="0" rtl="0" algn="l">
              <a:spcBef>
                <a:spcPts val="0"/>
              </a:spcBef>
              <a:spcAft>
                <a:spcPts val="0"/>
              </a:spcAft>
              <a:buNone/>
            </a:pPr>
            <a:r>
              <a:t/>
            </a:r>
            <a:endParaRPr/>
          </a:p>
        </p:txBody>
      </p:sp>
      <p:pic>
        <p:nvPicPr>
          <p:cNvPr id="330" name="Google Shape;330;p57"/>
          <p:cNvPicPr preferRelativeResize="0"/>
          <p:nvPr/>
        </p:nvPicPr>
        <p:blipFill>
          <a:blip r:embed="rId3">
            <a:alphaModFix/>
          </a:blip>
          <a:stretch>
            <a:fillRect/>
          </a:stretch>
        </p:blipFill>
        <p:spPr>
          <a:xfrm>
            <a:off x="1826700" y="1174745"/>
            <a:ext cx="5562600" cy="5210175"/>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4" name="Shape 334"/>
        <p:cNvGrpSpPr/>
        <p:nvPr/>
      </p:nvGrpSpPr>
      <p:grpSpPr>
        <a:xfrm>
          <a:off x="0" y="0"/>
          <a:ext cx="0" cy="0"/>
          <a:chOff x="0" y="0"/>
          <a:chExt cx="0" cy="0"/>
        </a:xfrm>
      </p:grpSpPr>
      <p:sp>
        <p:nvSpPr>
          <p:cNvPr id="335" name="Google Shape;335;p58"/>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457200" marR="0" rtl="0" algn="ctr">
              <a:spcBef>
                <a:spcPts val="0"/>
              </a:spcBef>
              <a:spcAft>
                <a:spcPts val="0"/>
              </a:spcAft>
              <a:buNone/>
            </a:pPr>
            <a:r>
              <a:rPr b="0" lang="en-PH" sz="3600" strike="noStrike">
                <a:solidFill>
                  <a:srgbClr val="FF6600"/>
                </a:solidFill>
                <a:latin typeface="Arial"/>
                <a:ea typeface="Arial"/>
                <a:cs typeface="Arial"/>
                <a:sym typeface="Arial"/>
              </a:rPr>
              <a:t>Resume Template</a:t>
            </a:r>
            <a:endParaRPr b="0" sz="3600" strike="noStrike">
              <a:solidFill>
                <a:srgbClr val="FF6600"/>
              </a:solidFill>
              <a:latin typeface="Arial"/>
              <a:ea typeface="Arial"/>
              <a:cs typeface="Arial"/>
              <a:sym typeface="Arial"/>
            </a:endParaRPr>
          </a:p>
        </p:txBody>
      </p:sp>
      <p:sp>
        <p:nvSpPr>
          <p:cNvPr id="336" name="Google Shape;336;p58"/>
          <p:cNvSpPr txBox="1"/>
          <p:nvPr/>
        </p:nvSpPr>
        <p:spPr>
          <a:xfrm>
            <a:off x="504000" y="1769040"/>
            <a:ext cx="8856000" cy="5065560"/>
          </a:xfrm>
          <a:prstGeom prst="rect">
            <a:avLst/>
          </a:prstGeom>
          <a:noFill/>
          <a:ln>
            <a:noFill/>
          </a:ln>
        </p:spPr>
        <p:txBody>
          <a:bodyPr anchorCtr="0" anchor="t" bIns="0" lIns="0" spcFirstLastPara="1" rIns="0" wrap="square" tIns="0">
            <a:normAutofit/>
          </a:bodyPr>
          <a:lstStyle/>
          <a:p>
            <a:pPr indent="-324000" lvl="0" marL="432000" marR="0" rtl="0" algn="l">
              <a:spcBef>
                <a:spcPts val="0"/>
              </a:spcBef>
              <a:spcAft>
                <a:spcPts val="0"/>
              </a:spcAft>
              <a:buClr>
                <a:srgbClr val="FF6600"/>
              </a:buClr>
              <a:buSzPts val="1440"/>
              <a:buFont typeface="Noto Sans Symbols"/>
              <a:buChar char="●"/>
            </a:pPr>
            <a:r>
              <a:rPr b="0" lang="en-PH" sz="3200" strike="noStrike">
                <a:latin typeface="Arial"/>
                <a:ea typeface="Arial"/>
                <a:cs typeface="Arial"/>
                <a:sym typeface="Arial"/>
              </a:rPr>
              <a:t>Download  here:</a:t>
            </a:r>
            <a:br>
              <a:rPr lang="en-PH" sz="1800"/>
            </a:br>
            <a:r>
              <a:rPr b="0" lang="en-PH" sz="3200" strike="noStrike">
                <a:latin typeface="Arial"/>
                <a:ea typeface="Arial"/>
                <a:cs typeface="Arial"/>
                <a:sym typeface="Arial"/>
              </a:rPr>
              <a:t>https://shorturl.at/hnEW3</a:t>
            </a:r>
            <a:endParaRPr b="0" sz="3200" strike="noStrike">
              <a:latin typeface="Arial"/>
              <a:ea typeface="Arial"/>
              <a:cs typeface="Arial"/>
              <a:sym typeface="Arial"/>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0" name="Shape 340"/>
        <p:cNvGrpSpPr/>
        <p:nvPr/>
      </p:nvGrpSpPr>
      <p:grpSpPr>
        <a:xfrm>
          <a:off x="0" y="0"/>
          <a:ext cx="0" cy="0"/>
          <a:chOff x="0" y="0"/>
          <a:chExt cx="0" cy="0"/>
        </a:xfrm>
      </p:grpSpPr>
      <p:sp>
        <p:nvSpPr>
          <p:cNvPr id="341" name="Google Shape;341;p59"/>
          <p:cNvSpPr txBox="1"/>
          <p:nvPr/>
        </p:nvSpPr>
        <p:spPr>
          <a:xfrm>
            <a:off x="504000" y="162000"/>
            <a:ext cx="8208000" cy="1024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Tips to craft your Application Letter and Resume</a:t>
            </a:r>
            <a:endParaRPr b="0" sz="3600" strike="noStrike">
              <a:solidFill>
                <a:srgbClr val="FF6600"/>
              </a:solidFill>
              <a:latin typeface="Arial"/>
              <a:ea typeface="Arial"/>
              <a:cs typeface="Arial"/>
              <a:sym typeface="Arial"/>
            </a:endParaRPr>
          </a:p>
        </p:txBody>
      </p:sp>
      <p:sp>
        <p:nvSpPr>
          <p:cNvPr id="342" name="Google Shape;342;p59"/>
          <p:cNvSpPr txBox="1"/>
          <p:nvPr/>
        </p:nvSpPr>
        <p:spPr>
          <a:xfrm>
            <a:off x="504000" y="1769040"/>
            <a:ext cx="9000000" cy="5065560"/>
          </a:xfrm>
          <a:prstGeom prst="rect">
            <a:avLst/>
          </a:prstGeom>
          <a:noFill/>
          <a:ln>
            <a:noFill/>
          </a:ln>
        </p:spPr>
        <p:txBody>
          <a:bodyPr anchorCtr="0" anchor="t" bIns="0" lIns="0" spcFirstLastPara="1" rIns="0" wrap="square" tIns="0">
            <a:normAutofit/>
          </a:bodyPr>
          <a:lstStyle/>
          <a:p>
            <a:pPr indent="-324000" lvl="0" marL="432000" marR="0" rtl="0" algn="l">
              <a:spcBef>
                <a:spcPts val="0"/>
              </a:spcBef>
              <a:spcAft>
                <a:spcPts val="0"/>
              </a:spcAft>
              <a:buClr>
                <a:srgbClr val="FF6600"/>
              </a:buClr>
              <a:buSzPts val="1440"/>
              <a:buFont typeface="Noto Sans Symbols"/>
              <a:buChar char="●"/>
            </a:pPr>
            <a:r>
              <a:rPr b="0" lang="en-PH" sz="3200" strike="noStrike">
                <a:latin typeface="Arial"/>
                <a:ea typeface="Arial"/>
                <a:cs typeface="Arial"/>
                <a:sym typeface="Arial"/>
              </a:rPr>
              <a:t>Use Grammarly (Free to download </a:t>
            </a:r>
            <a:r>
              <a:rPr b="0" lang="en-PH" sz="3200" u="sng" strike="noStrike">
                <a:solidFill>
                  <a:schemeClr val="hlink"/>
                </a:solidFill>
                <a:latin typeface="Arial"/>
                <a:ea typeface="Arial"/>
                <a:cs typeface="Arial"/>
                <a:sym typeface="Arial"/>
                <a:hlinkClick r:id="rId3"/>
              </a:rPr>
              <a:t>www.grammarly.com</a:t>
            </a:r>
            <a:r>
              <a:rPr b="0" lang="en-PH" sz="3200" strike="noStrike">
                <a:latin typeface="Arial"/>
                <a:ea typeface="Arial"/>
                <a:cs typeface="Arial"/>
                <a:sym typeface="Arial"/>
              </a:rPr>
              <a:t>) To check grammar and spelling.</a:t>
            </a: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Do not put your photo if it is not required.</a:t>
            </a: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Proofread your application letter and resume before you submit to potential employers.</a:t>
            </a: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Be honest.</a:t>
            </a:r>
            <a:endParaRPr b="0" sz="3200" strike="noStrike">
              <a:latin typeface="Arial"/>
              <a:ea typeface="Arial"/>
              <a:cs typeface="Arial"/>
              <a:sym typeface="Arial"/>
            </a:endParaRPr>
          </a:p>
          <a:p>
            <a:pPr indent="-232559" lvl="0" marL="432000" marR="0" rtl="0" algn="l">
              <a:spcBef>
                <a:spcPts val="1414"/>
              </a:spcBef>
              <a:spcAft>
                <a:spcPts val="0"/>
              </a:spcAft>
              <a:buClr>
                <a:srgbClr val="FF6600"/>
              </a:buClr>
              <a:buSzPts val="1440"/>
              <a:buFont typeface="Noto Sans Symbols"/>
              <a:buNone/>
            </a:pPr>
            <a:r>
              <a:t/>
            </a:r>
            <a:endParaRPr b="0" sz="3200" strike="noStrike">
              <a:latin typeface="Arial"/>
              <a:ea typeface="Arial"/>
              <a:cs typeface="Arial"/>
              <a:sym typeface="Arial"/>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6" name="Shape 346"/>
        <p:cNvGrpSpPr/>
        <p:nvPr/>
      </p:nvGrpSpPr>
      <p:grpSpPr>
        <a:xfrm>
          <a:off x="0" y="0"/>
          <a:ext cx="0" cy="0"/>
          <a:chOff x="0" y="0"/>
          <a:chExt cx="0" cy="0"/>
        </a:xfrm>
      </p:grpSpPr>
      <p:sp>
        <p:nvSpPr>
          <p:cNvPr id="347" name="Google Shape;347;p60"/>
          <p:cNvSpPr txBox="1"/>
          <p:nvPr/>
        </p:nvSpPr>
        <p:spPr>
          <a:xfrm>
            <a:off x="504000" y="162000"/>
            <a:ext cx="8208000" cy="1024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lang="en-PH" sz="3600">
                <a:solidFill>
                  <a:srgbClr val="FF6600"/>
                </a:solidFill>
              </a:rPr>
              <a:t>A </a:t>
            </a:r>
            <a:r>
              <a:rPr lang="en-PH" sz="3600">
                <a:solidFill>
                  <a:srgbClr val="FF6600"/>
                </a:solidFill>
              </a:rPr>
              <a:t>w</a:t>
            </a:r>
            <a:r>
              <a:rPr lang="en-PH" sz="3600">
                <a:solidFill>
                  <a:srgbClr val="FF6600"/>
                </a:solidFill>
              </a:rPr>
              <a:t>ell-structured resume does a number of things:</a:t>
            </a:r>
            <a:endParaRPr b="0" sz="3600" strike="noStrike">
              <a:solidFill>
                <a:srgbClr val="FF6600"/>
              </a:solidFill>
              <a:latin typeface="Arial"/>
              <a:ea typeface="Arial"/>
              <a:cs typeface="Arial"/>
              <a:sym typeface="Arial"/>
            </a:endParaRPr>
          </a:p>
        </p:txBody>
      </p:sp>
      <p:sp>
        <p:nvSpPr>
          <p:cNvPr id="348" name="Google Shape;348;p60"/>
          <p:cNvSpPr txBox="1"/>
          <p:nvPr/>
        </p:nvSpPr>
        <p:spPr>
          <a:xfrm>
            <a:off x="504000" y="1769040"/>
            <a:ext cx="9000000" cy="5065500"/>
          </a:xfrm>
          <a:prstGeom prst="rect">
            <a:avLst/>
          </a:prstGeom>
          <a:noFill/>
          <a:ln>
            <a:noFill/>
          </a:ln>
        </p:spPr>
        <p:txBody>
          <a:bodyPr anchorCtr="0" anchor="t" bIns="0" lIns="0" spcFirstLastPara="1" rIns="0" wrap="square" tIns="0">
            <a:normAutofit/>
          </a:bodyPr>
          <a:lstStyle/>
          <a:p>
            <a:pPr indent="-320040" lvl="0" marL="457200" rtl="0" algn="l">
              <a:spcBef>
                <a:spcPts val="1414"/>
              </a:spcBef>
              <a:spcAft>
                <a:spcPts val="0"/>
              </a:spcAft>
              <a:buClr>
                <a:srgbClr val="FF6600"/>
              </a:buClr>
              <a:buSzPts val="1440"/>
              <a:buFont typeface="Noto Sans Symbols"/>
              <a:buChar char="●"/>
            </a:pPr>
            <a:r>
              <a:rPr lang="en-PH" sz="3200">
                <a:solidFill>
                  <a:schemeClr val="dk1"/>
                </a:solidFill>
              </a:rPr>
              <a:t>Paints a positive and factual picture of you.</a:t>
            </a:r>
            <a:endParaRPr sz="3200"/>
          </a:p>
          <a:p>
            <a:pPr indent="-323999" lvl="0" marL="431999" marR="0" rtl="0" algn="l">
              <a:spcBef>
                <a:spcPts val="1414"/>
              </a:spcBef>
              <a:spcAft>
                <a:spcPts val="0"/>
              </a:spcAft>
              <a:buClr>
                <a:srgbClr val="FF6600"/>
              </a:buClr>
              <a:buSzPts val="1440"/>
              <a:buFont typeface="Noto Sans Symbols"/>
              <a:buChar char="●"/>
            </a:pPr>
            <a:r>
              <a:rPr lang="en-PH" sz="3200"/>
              <a:t>Sets a positive tone for the interview</a:t>
            </a:r>
            <a:r>
              <a:rPr b="0" lang="en-PH" sz="3200" strike="noStrike">
                <a:latin typeface="Arial"/>
                <a:ea typeface="Arial"/>
                <a:cs typeface="Arial"/>
                <a:sym typeface="Arial"/>
              </a:rPr>
              <a:t>.</a:t>
            </a:r>
            <a:endParaRPr b="0" sz="3200" strike="noStrike">
              <a:latin typeface="Arial"/>
              <a:ea typeface="Arial"/>
              <a:cs typeface="Arial"/>
              <a:sym typeface="Arial"/>
            </a:endParaRPr>
          </a:p>
          <a:p>
            <a:pPr indent="-323999" lvl="0" marL="431999" marR="0" rtl="0" algn="l">
              <a:spcBef>
                <a:spcPts val="1414"/>
              </a:spcBef>
              <a:spcAft>
                <a:spcPts val="0"/>
              </a:spcAft>
              <a:buClr>
                <a:srgbClr val="FF6600"/>
              </a:buClr>
              <a:buSzPts val="1440"/>
              <a:buFont typeface="Noto Sans Symbols"/>
              <a:buChar char="●"/>
            </a:pPr>
            <a:r>
              <a:rPr lang="en-PH" sz="3200"/>
              <a:t>Guide</a:t>
            </a:r>
            <a:r>
              <a:rPr b="0" lang="en-PH" sz="3200" strike="noStrike">
                <a:latin typeface="Arial"/>
                <a:ea typeface="Arial"/>
                <a:cs typeface="Arial"/>
                <a:sym typeface="Arial"/>
              </a:rPr>
              <a:t>s the interviewer in what to ask.</a:t>
            </a:r>
            <a:endParaRPr b="0" sz="3200" strike="noStrike">
              <a:latin typeface="Arial"/>
              <a:ea typeface="Arial"/>
              <a:cs typeface="Arial"/>
              <a:sym typeface="Arial"/>
            </a:endParaRPr>
          </a:p>
          <a:p>
            <a:pPr indent="-323999" lvl="0" marL="431999" marR="0" rtl="0" algn="l">
              <a:spcBef>
                <a:spcPts val="1414"/>
              </a:spcBef>
              <a:spcAft>
                <a:spcPts val="0"/>
              </a:spcAft>
              <a:buClr>
                <a:srgbClr val="FF6600"/>
              </a:buClr>
              <a:buSzPts val="1440"/>
              <a:buFont typeface="Noto Sans Symbols"/>
              <a:buChar char="●"/>
            </a:pPr>
            <a:r>
              <a:rPr lang="en-PH" sz="3200"/>
              <a:t>Influences others who approve the hiring</a:t>
            </a:r>
            <a:r>
              <a:rPr b="0" lang="en-PH" sz="3200" strike="noStrike">
                <a:latin typeface="Arial"/>
                <a:ea typeface="Arial"/>
                <a:cs typeface="Arial"/>
                <a:sym typeface="Arial"/>
              </a:rPr>
              <a:t>.</a:t>
            </a:r>
            <a:endParaRPr b="0" sz="3200" strike="noStrike">
              <a:latin typeface="Arial"/>
              <a:ea typeface="Arial"/>
              <a:cs typeface="Arial"/>
              <a:sym typeface="Arial"/>
            </a:endParaRPr>
          </a:p>
          <a:p>
            <a:pPr indent="-232559" lvl="0" marL="431999" marR="0" rtl="0" algn="l">
              <a:spcBef>
                <a:spcPts val="1414"/>
              </a:spcBef>
              <a:spcAft>
                <a:spcPts val="0"/>
              </a:spcAft>
              <a:buClr>
                <a:srgbClr val="FF6600"/>
              </a:buClr>
              <a:buSzPts val="1440"/>
              <a:buFont typeface="Noto Sans Symbols"/>
              <a:buNone/>
            </a:pPr>
            <a:r>
              <a:t/>
            </a:r>
            <a:endParaRPr b="0" sz="3200" strike="noStrike">
              <a:latin typeface="Arial"/>
              <a:ea typeface="Arial"/>
              <a:cs typeface="Arial"/>
              <a:sym typeface="Arial"/>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2" name="Shape 352"/>
        <p:cNvGrpSpPr/>
        <p:nvPr/>
      </p:nvGrpSpPr>
      <p:grpSpPr>
        <a:xfrm>
          <a:off x="0" y="0"/>
          <a:ext cx="0" cy="0"/>
          <a:chOff x="0" y="0"/>
          <a:chExt cx="0" cy="0"/>
        </a:xfrm>
      </p:grpSpPr>
      <p:sp>
        <p:nvSpPr>
          <p:cNvPr id="353" name="Google Shape;353;p61"/>
          <p:cNvSpPr txBox="1"/>
          <p:nvPr/>
        </p:nvSpPr>
        <p:spPr>
          <a:xfrm>
            <a:off x="818640" y="2799360"/>
            <a:ext cx="8208000" cy="15361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Thanks for listening </a:t>
            </a:r>
            <a:br>
              <a:rPr lang="en-PH" sz="1800"/>
            </a:br>
            <a:r>
              <a:rPr b="0" lang="en-PH" sz="3600" strike="noStrike">
                <a:solidFill>
                  <a:srgbClr val="FF6600"/>
                </a:solidFill>
                <a:latin typeface="Arial"/>
                <a:ea typeface="Arial"/>
                <a:cs typeface="Arial"/>
                <a:sym typeface="Arial"/>
              </a:rPr>
              <a:t>Fortune High School </a:t>
            </a:r>
            <a:br>
              <a:rPr lang="en-PH" sz="1800"/>
            </a:br>
            <a:r>
              <a:rPr b="0" lang="en-PH" sz="3600" strike="noStrike">
                <a:solidFill>
                  <a:srgbClr val="FF6600"/>
                </a:solidFill>
                <a:latin typeface="Arial"/>
                <a:ea typeface="Arial"/>
                <a:cs typeface="Arial"/>
                <a:sym typeface="Arial"/>
              </a:rPr>
              <a:t>Senior High!</a:t>
            </a:r>
            <a:endParaRPr b="0" sz="3600" strike="noStrike">
              <a:solidFill>
                <a:srgbClr val="FF66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30"/>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Parts of Application Letter</a:t>
            </a:r>
            <a:endParaRPr b="0" sz="3600" strike="noStrike">
              <a:solidFill>
                <a:srgbClr val="FF6600"/>
              </a:solidFill>
              <a:latin typeface="Arial"/>
              <a:ea typeface="Arial"/>
              <a:cs typeface="Arial"/>
              <a:sym typeface="Arial"/>
            </a:endParaRPr>
          </a:p>
        </p:txBody>
      </p:sp>
      <p:sp>
        <p:nvSpPr>
          <p:cNvPr id="141" name="Google Shape;141;p30"/>
          <p:cNvSpPr txBox="1"/>
          <p:nvPr/>
        </p:nvSpPr>
        <p:spPr>
          <a:xfrm>
            <a:off x="504000" y="1769040"/>
            <a:ext cx="9000000" cy="5065560"/>
          </a:xfrm>
          <a:prstGeom prst="rect">
            <a:avLst/>
          </a:prstGeom>
          <a:noFill/>
          <a:ln>
            <a:noFill/>
          </a:ln>
        </p:spPr>
        <p:txBody>
          <a:bodyPr anchorCtr="0" anchor="t" bIns="0" lIns="0" spcFirstLastPara="1" rIns="0" wrap="square" tIns="0">
            <a:normAutofit/>
          </a:bodyPr>
          <a:lstStyle/>
          <a:p>
            <a:pPr indent="-324000" lvl="0" marL="432000" marR="0" rtl="0" algn="l">
              <a:spcBef>
                <a:spcPts val="0"/>
              </a:spcBef>
              <a:spcAft>
                <a:spcPts val="0"/>
              </a:spcAft>
              <a:buClr>
                <a:srgbClr val="FF6600"/>
              </a:buClr>
              <a:buSzPts val="1440"/>
              <a:buFont typeface="Noto Sans Symbols"/>
              <a:buChar char="●"/>
            </a:pPr>
            <a:r>
              <a:rPr b="0" lang="en-PH" sz="3200" strike="noStrike">
                <a:latin typeface="Arial"/>
                <a:ea typeface="Arial"/>
                <a:cs typeface="Arial"/>
                <a:sym typeface="Arial"/>
              </a:rPr>
              <a:t>Heading</a:t>
            </a: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Inside Address</a:t>
            </a: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Salutation</a:t>
            </a: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Subject</a:t>
            </a: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Body of Letter</a:t>
            </a: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Complimentary Close</a:t>
            </a:r>
            <a:endParaRPr b="0" sz="3200" strike="noStrike">
              <a:latin typeface="Arial"/>
              <a:ea typeface="Arial"/>
              <a:cs typeface="Arial"/>
              <a:sym typeface="Arial"/>
            </a:endParaRPr>
          </a:p>
          <a:p>
            <a:pPr indent="-324000" lvl="0" marL="432000"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Signature</a:t>
            </a:r>
            <a:endParaRPr b="0" sz="3200" strike="noStrike">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31"/>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Heading</a:t>
            </a:r>
            <a:endParaRPr b="0" sz="3600" strike="noStrike">
              <a:solidFill>
                <a:srgbClr val="FF6600"/>
              </a:solidFill>
              <a:latin typeface="Arial"/>
              <a:ea typeface="Arial"/>
              <a:cs typeface="Arial"/>
              <a:sym typeface="Arial"/>
            </a:endParaRPr>
          </a:p>
        </p:txBody>
      </p:sp>
      <p:sp>
        <p:nvSpPr>
          <p:cNvPr id="147" name="Google Shape;147;p31"/>
          <p:cNvSpPr txBox="1"/>
          <p:nvPr/>
        </p:nvSpPr>
        <p:spPr>
          <a:xfrm>
            <a:off x="648000" y="1512000"/>
            <a:ext cx="9000000" cy="5322600"/>
          </a:xfrm>
          <a:prstGeom prst="rect">
            <a:avLst/>
          </a:prstGeom>
          <a:noFill/>
          <a:ln>
            <a:noFill/>
          </a:ln>
        </p:spPr>
        <p:txBody>
          <a:bodyPr anchorCtr="0" anchor="t" bIns="0" lIns="0" spcFirstLastPara="1" rIns="0" wrap="square" tIns="0">
            <a:normAutofit/>
          </a:bodyPr>
          <a:lstStyle/>
          <a:p>
            <a:pPr indent="-324000" lvl="0" marL="432000" marR="0" rtl="0" algn="l">
              <a:spcBef>
                <a:spcPts val="0"/>
              </a:spcBef>
              <a:spcAft>
                <a:spcPts val="0"/>
              </a:spcAft>
              <a:buClr>
                <a:srgbClr val="FF6600"/>
              </a:buClr>
              <a:buSzPts val="1440"/>
              <a:buFont typeface="Noto Sans Symbols"/>
              <a:buChar char="●"/>
            </a:pPr>
            <a:r>
              <a:rPr b="0" lang="en-PH" sz="3200" strike="noStrike">
                <a:latin typeface="Arial"/>
                <a:ea typeface="Arial"/>
                <a:cs typeface="Arial"/>
                <a:sym typeface="Arial"/>
              </a:rPr>
              <a:t>Contains the information of the sender, i.e., name, contact number, email address, address of the sender, and the date on which the letter is being written.</a:t>
            </a:r>
            <a:endParaRPr b="0" sz="3200" strike="noStrike">
              <a:latin typeface="Arial"/>
              <a:ea typeface="Arial"/>
              <a:cs typeface="Arial"/>
              <a:sym typeface="Arial"/>
            </a:endParaRPr>
          </a:p>
          <a:p>
            <a:pPr indent="0" lvl="0" marL="457200" marR="0" rtl="0" algn="l">
              <a:spcBef>
                <a:spcPts val="1414"/>
              </a:spcBef>
              <a:spcAft>
                <a:spcPts val="0"/>
              </a:spcAft>
              <a:buNone/>
            </a:pPr>
            <a:br>
              <a:rPr lang="en-PH" sz="1800"/>
            </a:br>
            <a:endParaRPr b="0" sz="3200" strike="noStrike">
              <a:latin typeface="Arial"/>
              <a:ea typeface="Arial"/>
              <a:cs typeface="Arial"/>
              <a:sym typeface="Arial"/>
            </a:endParaRPr>
          </a:p>
          <a:p>
            <a:pPr indent="-232559" lvl="0" marL="432000" marR="0" rtl="0" algn="l">
              <a:spcBef>
                <a:spcPts val="1414"/>
              </a:spcBef>
              <a:spcAft>
                <a:spcPts val="0"/>
              </a:spcAft>
              <a:buClr>
                <a:srgbClr val="FF6600"/>
              </a:buClr>
              <a:buSzPts val="1440"/>
              <a:buFont typeface="Noto Sans Symbols"/>
              <a:buNone/>
            </a:pPr>
            <a:r>
              <a:t/>
            </a:r>
            <a:endParaRPr b="0" sz="3200" strike="noStrike">
              <a:latin typeface="Arial"/>
              <a:ea typeface="Arial"/>
              <a:cs typeface="Arial"/>
              <a:sym typeface="Arial"/>
            </a:endParaRPr>
          </a:p>
        </p:txBody>
      </p:sp>
      <p:sp>
        <p:nvSpPr>
          <p:cNvPr id="148" name="Google Shape;148;p31"/>
          <p:cNvSpPr/>
          <p:nvPr/>
        </p:nvSpPr>
        <p:spPr>
          <a:xfrm>
            <a:off x="1008000" y="3744000"/>
            <a:ext cx="7416000" cy="2880000"/>
          </a:xfrm>
          <a:custGeom>
            <a:rect b="b" l="l" r="r" t="t"/>
            <a:pathLst>
              <a:path extrusionOk="0" h="8002" w="20602">
                <a:moveTo>
                  <a:pt x="1333" y="0"/>
                </a:moveTo>
                <a:cubicBezTo>
                  <a:pt x="666" y="0"/>
                  <a:pt x="0" y="666"/>
                  <a:pt x="0" y="1333"/>
                </a:cubicBezTo>
                <a:lnTo>
                  <a:pt x="0" y="6667"/>
                </a:lnTo>
                <a:cubicBezTo>
                  <a:pt x="0" y="7334"/>
                  <a:pt x="666" y="8001"/>
                  <a:pt x="1333" y="8001"/>
                </a:cubicBezTo>
                <a:lnTo>
                  <a:pt x="19267" y="8001"/>
                </a:lnTo>
                <a:cubicBezTo>
                  <a:pt x="19934" y="8001"/>
                  <a:pt x="20601" y="7334"/>
                  <a:pt x="20601" y="6667"/>
                </a:cubicBezTo>
                <a:lnTo>
                  <a:pt x="20601" y="1333"/>
                </a:lnTo>
                <a:cubicBezTo>
                  <a:pt x="20601" y="666"/>
                  <a:pt x="19934" y="0"/>
                  <a:pt x="19267" y="0"/>
                </a:cubicBezTo>
                <a:lnTo>
                  <a:pt x="1333" y="0"/>
                </a:lnTo>
              </a:path>
            </a:pathLst>
          </a:custGeom>
          <a:solidFill>
            <a:srgbClr val="729FCF"/>
          </a:solidFill>
          <a:ln cap="flat" cmpd="sng" w="9525">
            <a:solidFill>
              <a:srgbClr val="3465A4"/>
            </a:solidFill>
            <a:prstDash val="solid"/>
            <a:round/>
            <a:headEnd len="sm" w="sm" type="none"/>
            <a:tailEnd len="sm" w="sm" type="none"/>
          </a:ln>
        </p:spPr>
        <p:txBody>
          <a:bodyPr anchorCtr="0" anchor="ctr" bIns="45000" lIns="90000" spcFirstLastPara="1" rIns="90000" wrap="square" tIns="45000">
            <a:noAutofit/>
          </a:bodyPr>
          <a:lstStyle/>
          <a:p>
            <a:pPr indent="0" lvl="0" marL="457200" marR="0" rtl="0" algn="l">
              <a:lnSpc>
                <a:spcPct val="100000"/>
              </a:lnSpc>
              <a:spcBef>
                <a:spcPts val="0"/>
              </a:spcBef>
              <a:spcAft>
                <a:spcPts val="0"/>
              </a:spcAft>
              <a:buNone/>
            </a:pPr>
            <a:r>
              <a:rPr b="0" lang="en-PH" sz="2200" strike="noStrike">
                <a:latin typeface="Arial"/>
                <a:ea typeface="Arial"/>
                <a:cs typeface="Arial"/>
                <a:sym typeface="Arial"/>
              </a:rPr>
              <a:t>Example:</a:t>
            </a:r>
            <a:br>
              <a:rPr lang="en-PH" sz="1800">
                <a:latin typeface="Arial"/>
                <a:ea typeface="Arial"/>
                <a:cs typeface="Arial"/>
                <a:sym typeface="Arial"/>
              </a:rPr>
            </a:br>
            <a:br>
              <a:rPr lang="en-PH" sz="1800">
                <a:latin typeface="Arial"/>
                <a:ea typeface="Arial"/>
                <a:cs typeface="Arial"/>
                <a:sym typeface="Arial"/>
              </a:rPr>
            </a:br>
            <a:r>
              <a:rPr b="1" lang="en-PH" sz="2800" strike="noStrike">
                <a:latin typeface="Arial"/>
                <a:ea typeface="Arial"/>
                <a:cs typeface="Arial"/>
                <a:sym typeface="Arial"/>
              </a:rPr>
              <a:t>Miguel Perez</a:t>
            </a:r>
            <a:br>
              <a:rPr lang="en-PH" sz="1800">
                <a:latin typeface="Arial"/>
                <a:ea typeface="Arial"/>
                <a:cs typeface="Arial"/>
                <a:sym typeface="Arial"/>
              </a:rPr>
            </a:br>
            <a:r>
              <a:rPr b="0" lang="en-PH" sz="2200" strike="noStrike">
                <a:latin typeface="Arial"/>
                <a:ea typeface="Arial"/>
                <a:cs typeface="Arial"/>
                <a:sym typeface="Arial"/>
              </a:rPr>
              <a:t>Contact Number: 09052678909</a:t>
            </a:r>
            <a:br>
              <a:rPr lang="en-PH" sz="1800">
                <a:latin typeface="Arial"/>
                <a:ea typeface="Arial"/>
                <a:cs typeface="Arial"/>
                <a:sym typeface="Arial"/>
              </a:rPr>
            </a:br>
            <a:r>
              <a:rPr b="0" lang="en-PH" sz="2200" strike="noStrike">
                <a:latin typeface="Arial"/>
                <a:ea typeface="Arial"/>
                <a:cs typeface="Arial"/>
                <a:sym typeface="Arial"/>
              </a:rPr>
              <a:t>Email: miguelperez@fortunehs.com</a:t>
            </a:r>
            <a:br>
              <a:rPr lang="en-PH" sz="1800">
                <a:latin typeface="Arial"/>
                <a:ea typeface="Arial"/>
                <a:cs typeface="Arial"/>
                <a:sym typeface="Arial"/>
              </a:rPr>
            </a:br>
            <a:r>
              <a:rPr b="0" lang="en-PH" sz="2200" strike="noStrike">
                <a:latin typeface="Arial"/>
                <a:ea typeface="Arial"/>
                <a:cs typeface="Arial"/>
                <a:sym typeface="Arial"/>
              </a:rPr>
              <a:t>Address: </a:t>
            </a:r>
            <a:r>
              <a:rPr b="0" lang="en-PH" sz="2400" strike="noStrike">
                <a:latin typeface="Arial"/>
                <a:ea typeface="Arial"/>
                <a:cs typeface="Arial"/>
                <a:sym typeface="Arial"/>
              </a:rPr>
              <a:t>Santan St., Fortune, Parang,</a:t>
            </a:r>
            <a:br>
              <a:rPr lang="en-PH" sz="1800">
                <a:latin typeface="Arial"/>
                <a:ea typeface="Arial"/>
                <a:cs typeface="Arial"/>
                <a:sym typeface="Arial"/>
              </a:rPr>
            </a:br>
            <a:r>
              <a:rPr b="0" lang="en-PH" sz="2400" strike="noStrike">
                <a:latin typeface="Arial"/>
                <a:ea typeface="Arial"/>
                <a:cs typeface="Arial"/>
                <a:sym typeface="Arial"/>
              </a:rPr>
              <a:t>Marikina City</a:t>
            </a:r>
            <a:br>
              <a:rPr lang="en-PH" sz="1800">
                <a:latin typeface="Arial"/>
                <a:ea typeface="Arial"/>
                <a:cs typeface="Arial"/>
                <a:sym typeface="Arial"/>
              </a:rPr>
            </a:br>
            <a:r>
              <a:rPr b="0" lang="en-PH" sz="2400" strike="noStrike">
                <a:latin typeface="Arial"/>
                <a:ea typeface="Arial"/>
                <a:cs typeface="Arial"/>
                <a:sym typeface="Arial"/>
              </a:rPr>
              <a:t>March 11, 2022</a:t>
            </a:r>
            <a:endParaRPr b="0" sz="2400" strike="noStrike">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32"/>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Inside Address</a:t>
            </a:r>
            <a:endParaRPr b="0" sz="3600" strike="noStrike">
              <a:solidFill>
                <a:srgbClr val="FF6600"/>
              </a:solidFill>
              <a:latin typeface="Arial"/>
              <a:ea typeface="Arial"/>
              <a:cs typeface="Arial"/>
              <a:sym typeface="Arial"/>
            </a:endParaRPr>
          </a:p>
        </p:txBody>
      </p:sp>
      <p:sp>
        <p:nvSpPr>
          <p:cNvPr id="154" name="Google Shape;154;p32"/>
          <p:cNvSpPr txBox="1"/>
          <p:nvPr/>
        </p:nvSpPr>
        <p:spPr>
          <a:xfrm>
            <a:off x="648000" y="1769040"/>
            <a:ext cx="9000000" cy="5065560"/>
          </a:xfrm>
          <a:prstGeom prst="rect">
            <a:avLst/>
          </a:prstGeom>
          <a:noFill/>
          <a:ln>
            <a:noFill/>
          </a:ln>
        </p:spPr>
        <p:txBody>
          <a:bodyPr anchorCtr="0" anchor="t" bIns="0" lIns="0" spcFirstLastPara="1" rIns="0" wrap="square" tIns="0">
            <a:normAutofit/>
          </a:bodyPr>
          <a:lstStyle/>
          <a:p>
            <a:pPr indent="-324000" lvl="0" marL="432000" marR="0" rtl="0" algn="l">
              <a:spcBef>
                <a:spcPts val="0"/>
              </a:spcBef>
              <a:spcAft>
                <a:spcPts val="0"/>
              </a:spcAft>
              <a:buClr>
                <a:srgbClr val="FF6600"/>
              </a:buClr>
              <a:buSzPts val="1440"/>
              <a:buFont typeface="Noto Sans Symbols"/>
              <a:buChar char="●"/>
            </a:pPr>
            <a:r>
              <a:rPr b="0" lang="en-PH" sz="3200" strike="noStrike">
                <a:latin typeface="Arial"/>
                <a:ea typeface="Arial"/>
                <a:cs typeface="Arial"/>
                <a:sym typeface="Arial"/>
              </a:rPr>
              <a:t>Contains the name of the employer, his/her position, company’s name and the address of the company.</a:t>
            </a:r>
            <a:endParaRPr b="0" sz="3200" strike="noStrike">
              <a:latin typeface="Arial"/>
              <a:ea typeface="Arial"/>
              <a:cs typeface="Arial"/>
              <a:sym typeface="Arial"/>
            </a:endParaRPr>
          </a:p>
          <a:p>
            <a:pPr indent="0" lvl="0" marL="457200" marR="0" rtl="0" algn="l">
              <a:spcBef>
                <a:spcPts val="1414"/>
              </a:spcBef>
              <a:spcAft>
                <a:spcPts val="0"/>
              </a:spcAft>
              <a:buNone/>
            </a:pPr>
            <a:br>
              <a:rPr lang="en-PH" sz="1800"/>
            </a:br>
            <a:endParaRPr b="0" sz="3200" strike="noStrike">
              <a:latin typeface="Arial"/>
              <a:ea typeface="Arial"/>
              <a:cs typeface="Arial"/>
              <a:sym typeface="Arial"/>
            </a:endParaRPr>
          </a:p>
          <a:p>
            <a:pPr indent="-232559" lvl="0" marL="432000" marR="0" rtl="0" algn="l">
              <a:spcBef>
                <a:spcPts val="1414"/>
              </a:spcBef>
              <a:spcAft>
                <a:spcPts val="0"/>
              </a:spcAft>
              <a:buClr>
                <a:srgbClr val="FF6600"/>
              </a:buClr>
              <a:buSzPts val="1440"/>
              <a:buFont typeface="Noto Sans Symbols"/>
              <a:buNone/>
            </a:pPr>
            <a:r>
              <a:t/>
            </a:r>
            <a:endParaRPr b="0" sz="3200" strike="noStrike">
              <a:latin typeface="Arial"/>
              <a:ea typeface="Arial"/>
              <a:cs typeface="Arial"/>
              <a:sym typeface="Arial"/>
            </a:endParaRPr>
          </a:p>
        </p:txBody>
      </p:sp>
      <p:sp>
        <p:nvSpPr>
          <p:cNvPr id="155" name="Google Shape;155;p32"/>
          <p:cNvSpPr/>
          <p:nvPr/>
        </p:nvSpPr>
        <p:spPr>
          <a:xfrm>
            <a:off x="1008000" y="3744000"/>
            <a:ext cx="4824000" cy="2376000"/>
          </a:xfrm>
          <a:custGeom>
            <a:rect b="b" l="l" r="r" t="t"/>
            <a:pathLst>
              <a:path extrusionOk="0" h="6602" w="13402">
                <a:moveTo>
                  <a:pt x="1100" y="0"/>
                </a:moveTo>
                <a:cubicBezTo>
                  <a:pt x="550" y="0"/>
                  <a:pt x="0" y="550"/>
                  <a:pt x="0" y="1100"/>
                </a:cubicBezTo>
                <a:lnTo>
                  <a:pt x="0" y="5500"/>
                </a:lnTo>
                <a:cubicBezTo>
                  <a:pt x="0" y="6050"/>
                  <a:pt x="550" y="6601"/>
                  <a:pt x="1100" y="6601"/>
                </a:cubicBezTo>
                <a:lnTo>
                  <a:pt x="12300" y="6601"/>
                </a:lnTo>
                <a:cubicBezTo>
                  <a:pt x="12850" y="6601"/>
                  <a:pt x="13401" y="6050"/>
                  <a:pt x="13401" y="5500"/>
                </a:cubicBezTo>
                <a:lnTo>
                  <a:pt x="13401" y="1100"/>
                </a:lnTo>
                <a:cubicBezTo>
                  <a:pt x="13401" y="550"/>
                  <a:pt x="12850" y="0"/>
                  <a:pt x="12300" y="0"/>
                </a:cubicBezTo>
                <a:lnTo>
                  <a:pt x="1100" y="0"/>
                </a:lnTo>
              </a:path>
            </a:pathLst>
          </a:custGeom>
          <a:solidFill>
            <a:srgbClr val="729FCF"/>
          </a:solidFill>
          <a:ln cap="flat" cmpd="sng" w="9525">
            <a:solidFill>
              <a:srgbClr val="3465A4"/>
            </a:solidFill>
            <a:prstDash val="solid"/>
            <a:round/>
            <a:headEnd len="sm" w="sm" type="none"/>
            <a:tailEnd len="sm" w="sm" type="none"/>
          </a:ln>
        </p:spPr>
        <p:txBody>
          <a:bodyPr anchorCtr="0" anchor="ctr" bIns="45000" lIns="90000" spcFirstLastPara="1" rIns="90000" wrap="square" tIns="45000">
            <a:noAutofit/>
          </a:bodyPr>
          <a:lstStyle/>
          <a:p>
            <a:pPr indent="0" lvl="0" marL="457200" marR="0" rtl="0" algn="l">
              <a:lnSpc>
                <a:spcPct val="100000"/>
              </a:lnSpc>
              <a:spcBef>
                <a:spcPts val="0"/>
              </a:spcBef>
              <a:spcAft>
                <a:spcPts val="0"/>
              </a:spcAft>
              <a:buNone/>
            </a:pPr>
            <a:r>
              <a:rPr b="0" lang="en-PH" sz="2200" strike="noStrike">
                <a:latin typeface="Arial"/>
                <a:ea typeface="Arial"/>
                <a:cs typeface="Arial"/>
                <a:sym typeface="Arial"/>
              </a:rPr>
              <a:t>Example:</a:t>
            </a:r>
            <a:br>
              <a:rPr lang="en-PH" sz="1800">
                <a:latin typeface="Arial"/>
                <a:ea typeface="Arial"/>
                <a:cs typeface="Arial"/>
                <a:sym typeface="Arial"/>
              </a:rPr>
            </a:br>
            <a:br>
              <a:rPr lang="en-PH" sz="1800">
                <a:latin typeface="Arial"/>
                <a:ea typeface="Arial"/>
                <a:cs typeface="Arial"/>
                <a:sym typeface="Arial"/>
              </a:rPr>
            </a:br>
            <a:r>
              <a:rPr b="0" lang="en-PH" sz="2200" strike="noStrike">
                <a:latin typeface="Arial"/>
                <a:ea typeface="Arial"/>
                <a:cs typeface="Arial"/>
                <a:sym typeface="Arial"/>
              </a:rPr>
              <a:t>Mr. Juan dela Cruz</a:t>
            </a:r>
            <a:br>
              <a:rPr lang="en-PH" sz="1800">
                <a:latin typeface="Arial"/>
                <a:ea typeface="Arial"/>
                <a:cs typeface="Arial"/>
                <a:sym typeface="Arial"/>
              </a:rPr>
            </a:br>
            <a:r>
              <a:rPr b="0" lang="en-PH" sz="2200" strike="noStrike">
                <a:latin typeface="Arial"/>
                <a:ea typeface="Arial"/>
                <a:cs typeface="Arial"/>
                <a:sym typeface="Arial"/>
              </a:rPr>
              <a:t>President, Diwata Company</a:t>
            </a:r>
            <a:br>
              <a:rPr lang="en-PH" sz="1800">
                <a:latin typeface="Arial"/>
                <a:ea typeface="Arial"/>
                <a:cs typeface="Arial"/>
                <a:sym typeface="Arial"/>
              </a:rPr>
            </a:br>
            <a:r>
              <a:rPr b="0" lang="en-PH" sz="2200" strike="noStrike">
                <a:latin typeface="Arial"/>
                <a:ea typeface="Arial"/>
                <a:cs typeface="Arial"/>
                <a:sym typeface="Arial"/>
              </a:rPr>
              <a:t>UP Technopark, Quezon City</a:t>
            </a:r>
            <a:endParaRPr b="0" sz="2200" strike="noStrike">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33"/>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Salutation</a:t>
            </a:r>
            <a:endParaRPr b="0" sz="3600" strike="noStrike">
              <a:solidFill>
                <a:srgbClr val="FF6600"/>
              </a:solidFill>
              <a:latin typeface="Arial"/>
              <a:ea typeface="Arial"/>
              <a:cs typeface="Arial"/>
              <a:sym typeface="Arial"/>
            </a:endParaRPr>
          </a:p>
        </p:txBody>
      </p:sp>
      <p:sp>
        <p:nvSpPr>
          <p:cNvPr id="161" name="Google Shape;161;p33"/>
          <p:cNvSpPr txBox="1"/>
          <p:nvPr/>
        </p:nvSpPr>
        <p:spPr>
          <a:xfrm>
            <a:off x="648000" y="1769040"/>
            <a:ext cx="9000000" cy="5065560"/>
          </a:xfrm>
          <a:prstGeom prst="rect">
            <a:avLst/>
          </a:prstGeom>
          <a:noFill/>
          <a:ln>
            <a:noFill/>
          </a:ln>
        </p:spPr>
        <p:txBody>
          <a:bodyPr anchorCtr="0" anchor="t" bIns="0" lIns="0" spcFirstLastPara="1" rIns="0" wrap="square" tIns="0">
            <a:normAutofit/>
          </a:bodyPr>
          <a:lstStyle/>
          <a:p>
            <a:pPr indent="-324000" lvl="0" marL="432000" marR="0" rtl="0" algn="l">
              <a:spcBef>
                <a:spcPts val="0"/>
              </a:spcBef>
              <a:spcAft>
                <a:spcPts val="0"/>
              </a:spcAft>
              <a:buClr>
                <a:srgbClr val="FF6600"/>
              </a:buClr>
              <a:buSzPts val="1440"/>
              <a:buFont typeface="Noto Sans Symbols"/>
              <a:buChar char="●"/>
            </a:pPr>
            <a:r>
              <a:rPr b="0" lang="en-PH" sz="3200" strike="noStrike">
                <a:latin typeface="Arial"/>
                <a:ea typeface="Arial"/>
                <a:cs typeface="Arial"/>
                <a:sym typeface="Arial"/>
              </a:rPr>
              <a:t>An expression of greeting to the employer that comes immediately before the body of the letter. </a:t>
            </a:r>
            <a:endParaRPr b="0" sz="3200" strike="noStrike">
              <a:latin typeface="Arial"/>
              <a:ea typeface="Arial"/>
              <a:cs typeface="Arial"/>
              <a:sym typeface="Arial"/>
            </a:endParaRPr>
          </a:p>
          <a:p>
            <a:pPr indent="0" lvl="0" marL="457200" marR="0" rtl="0" algn="l">
              <a:spcBef>
                <a:spcPts val="1414"/>
              </a:spcBef>
              <a:spcAft>
                <a:spcPts val="0"/>
              </a:spcAft>
              <a:buNone/>
            </a:pPr>
            <a:br>
              <a:rPr lang="en-PH" sz="1800"/>
            </a:br>
            <a:endParaRPr b="0" sz="3200" strike="noStrike">
              <a:latin typeface="Arial"/>
              <a:ea typeface="Arial"/>
              <a:cs typeface="Arial"/>
              <a:sym typeface="Arial"/>
            </a:endParaRPr>
          </a:p>
          <a:p>
            <a:pPr indent="-232559" lvl="0" marL="432000" marR="0" rtl="0" algn="l">
              <a:spcBef>
                <a:spcPts val="1414"/>
              </a:spcBef>
              <a:spcAft>
                <a:spcPts val="0"/>
              </a:spcAft>
              <a:buClr>
                <a:srgbClr val="FF6600"/>
              </a:buClr>
              <a:buSzPts val="1440"/>
              <a:buFont typeface="Noto Sans Symbols"/>
              <a:buNone/>
            </a:pPr>
            <a:r>
              <a:t/>
            </a:r>
            <a:endParaRPr b="0" sz="3200" strike="noStrike">
              <a:latin typeface="Arial"/>
              <a:ea typeface="Arial"/>
              <a:cs typeface="Arial"/>
              <a:sym typeface="Arial"/>
            </a:endParaRPr>
          </a:p>
        </p:txBody>
      </p:sp>
      <p:sp>
        <p:nvSpPr>
          <p:cNvPr id="162" name="Google Shape;162;p33"/>
          <p:cNvSpPr/>
          <p:nvPr/>
        </p:nvSpPr>
        <p:spPr>
          <a:xfrm>
            <a:off x="1008000" y="3384000"/>
            <a:ext cx="4248000" cy="2091960"/>
          </a:xfrm>
          <a:custGeom>
            <a:rect b="b" l="l" r="r" t="t"/>
            <a:pathLst>
              <a:path extrusionOk="0" h="5813" w="11802">
                <a:moveTo>
                  <a:pt x="968" y="0"/>
                </a:moveTo>
                <a:cubicBezTo>
                  <a:pt x="484" y="0"/>
                  <a:pt x="0" y="484"/>
                  <a:pt x="0" y="968"/>
                </a:cubicBezTo>
                <a:lnTo>
                  <a:pt x="0" y="4843"/>
                </a:lnTo>
                <a:cubicBezTo>
                  <a:pt x="0" y="5327"/>
                  <a:pt x="484" y="5812"/>
                  <a:pt x="968" y="5812"/>
                </a:cubicBezTo>
                <a:lnTo>
                  <a:pt x="10832" y="5812"/>
                </a:lnTo>
                <a:cubicBezTo>
                  <a:pt x="11316" y="5812"/>
                  <a:pt x="11801" y="5327"/>
                  <a:pt x="11801" y="4843"/>
                </a:cubicBezTo>
                <a:lnTo>
                  <a:pt x="11801" y="968"/>
                </a:lnTo>
                <a:cubicBezTo>
                  <a:pt x="11801" y="484"/>
                  <a:pt x="11316" y="0"/>
                  <a:pt x="10832" y="0"/>
                </a:cubicBezTo>
                <a:lnTo>
                  <a:pt x="968" y="0"/>
                </a:lnTo>
              </a:path>
            </a:pathLst>
          </a:custGeom>
          <a:solidFill>
            <a:srgbClr val="729FCF"/>
          </a:solidFill>
          <a:ln cap="flat" cmpd="sng" w="9525">
            <a:solidFill>
              <a:srgbClr val="3465A4"/>
            </a:solidFill>
            <a:prstDash val="solid"/>
            <a:round/>
            <a:headEnd len="sm" w="sm" type="none"/>
            <a:tailEnd len="sm" w="sm" type="none"/>
          </a:ln>
        </p:spPr>
        <p:txBody>
          <a:bodyPr anchorCtr="0" anchor="ctr" bIns="45000" lIns="90000" spcFirstLastPara="1" rIns="90000" wrap="square" tIns="45000">
            <a:noAutofit/>
          </a:bodyPr>
          <a:lstStyle/>
          <a:p>
            <a:pPr indent="0" lvl="0" marL="457200" marR="0" rtl="0" algn="l">
              <a:lnSpc>
                <a:spcPct val="100000"/>
              </a:lnSpc>
              <a:spcBef>
                <a:spcPts val="0"/>
              </a:spcBef>
              <a:spcAft>
                <a:spcPts val="0"/>
              </a:spcAft>
              <a:buNone/>
            </a:pPr>
            <a:r>
              <a:rPr b="0" lang="en-PH" sz="2200" strike="noStrike">
                <a:latin typeface="Arial"/>
                <a:ea typeface="Arial"/>
                <a:cs typeface="Arial"/>
                <a:sym typeface="Arial"/>
              </a:rPr>
              <a:t>Example:</a:t>
            </a:r>
            <a:br>
              <a:rPr lang="en-PH" sz="1800">
                <a:latin typeface="Arial"/>
                <a:ea typeface="Arial"/>
                <a:cs typeface="Arial"/>
                <a:sym typeface="Arial"/>
              </a:rPr>
            </a:br>
            <a:br>
              <a:rPr lang="en-PH" sz="1800">
                <a:latin typeface="Arial"/>
                <a:ea typeface="Arial"/>
                <a:cs typeface="Arial"/>
                <a:sym typeface="Arial"/>
              </a:rPr>
            </a:br>
            <a:r>
              <a:rPr b="0" lang="en-PH" sz="2200" strike="noStrike">
                <a:latin typeface="Arial"/>
                <a:ea typeface="Arial"/>
                <a:cs typeface="Arial"/>
                <a:sym typeface="Arial"/>
              </a:rPr>
              <a:t>Dear Mr. dela Cruz</a:t>
            </a:r>
            <a:endParaRPr b="0" sz="2200" strike="noStrike">
              <a:latin typeface="Arial"/>
              <a:ea typeface="Arial"/>
              <a:cs typeface="Arial"/>
              <a:sym typeface="Arial"/>
            </a:endParaRPr>
          </a:p>
          <a:p>
            <a:pPr indent="-261134" lvl="0" marL="432000" marR="0" rtl="0" algn="l">
              <a:lnSpc>
                <a:spcPct val="100000"/>
              </a:lnSpc>
              <a:spcBef>
                <a:spcPts val="1414"/>
              </a:spcBef>
              <a:spcAft>
                <a:spcPts val="0"/>
              </a:spcAft>
              <a:buClr>
                <a:srgbClr val="FF6600"/>
              </a:buClr>
              <a:buSzPts val="990"/>
              <a:buFont typeface="Noto Sans Symbols"/>
              <a:buNone/>
            </a:pPr>
            <a:r>
              <a:t/>
            </a:r>
            <a:endParaRPr b="0" sz="2200" strike="noStrike">
              <a:latin typeface="Arial"/>
              <a:ea typeface="Arial"/>
              <a:cs typeface="Arial"/>
              <a:sym typeface="Arial"/>
            </a:endParaRPr>
          </a:p>
        </p:txBody>
      </p:sp>
      <p:sp>
        <p:nvSpPr>
          <p:cNvPr id="163" name="Google Shape;163;p33"/>
          <p:cNvSpPr txBox="1"/>
          <p:nvPr/>
        </p:nvSpPr>
        <p:spPr>
          <a:xfrm>
            <a:off x="5760000" y="3672000"/>
            <a:ext cx="3312000" cy="1370160"/>
          </a:xfrm>
          <a:prstGeom prst="rect">
            <a:avLst/>
          </a:prstGeom>
          <a:noFill/>
          <a:ln>
            <a:noFill/>
          </a:ln>
        </p:spPr>
        <p:txBody>
          <a:bodyPr anchorCtr="0" anchor="t" bIns="45000" lIns="90000" spcFirstLastPara="1" rIns="90000" wrap="square" tIns="45000">
            <a:noAutofit/>
          </a:bodyPr>
          <a:lstStyle/>
          <a:p>
            <a:pPr indent="0" lvl="0" marL="457200" marR="0" rtl="0" algn="l">
              <a:lnSpc>
                <a:spcPct val="100000"/>
              </a:lnSpc>
              <a:spcBef>
                <a:spcPts val="0"/>
              </a:spcBef>
              <a:spcAft>
                <a:spcPts val="0"/>
              </a:spcAft>
              <a:buNone/>
            </a:pPr>
            <a:r>
              <a:rPr b="1" lang="en-PH" sz="2200" strike="noStrike">
                <a:latin typeface="Arial"/>
                <a:ea typeface="Arial"/>
                <a:cs typeface="Arial"/>
                <a:sym typeface="Arial"/>
              </a:rPr>
              <a:t>NOTE:</a:t>
            </a:r>
            <a:r>
              <a:rPr b="0" lang="en-PH" sz="2200" strike="noStrike">
                <a:latin typeface="Arial"/>
                <a:ea typeface="Arial"/>
                <a:cs typeface="Arial"/>
                <a:sym typeface="Arial"/>
              </a:rPr>
              <a:t> Make sure you write the correct spelling of the employer.</a:t>
            </a:r>
            <a:endParaRPr b="0" sz="2200" strike="noStrike">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34"/>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Subject</a:t>
            </a:r>
            <a:endParaRPr b="0" sz="3600" strike="noStrike">
              <a:solidFill>
                <a:srgbClr val="FF6600"/>
              </a:solidFill>
              <a:latin typeface="Arial"/>
              <a:ea typeface="Arial"/>
              <a:cs typeface="Arial"/>
              <a:sym typeface="Arial"/>
            </a:endParaRPr>
          </a:p>
        </p:txBody>
      </p:sp>
      <p:sp>
        <p:nvSpPr>
          <p:cNvPr id="169" name="Google Shape;169;p34"/>
          <p:cNvSpPr txBox="1"/>
          <p:nvPr/>
        </p:nvSpPr>
        <p:spPr>
          <a:xfrm>
            <a:off x="648000" y="1769040"/>
            <a:ext cx="9000000" cy="5065560"/>
          </a:xfrm>
          <a:prstGeom prst="rect">
            <a:avLst/>
          </a:prstGeom>
          <a:noFill/>
          <a:ln>
            <a:noFill/>
          </a:ln>
        </p:spPr>
        <p:txBody>
          <a:bodyPr anchorCtr="0" anchor="t" bIns="0" lIns="0" spcFirstLastPara="1" rIns="0" wrap="square" tIns="0">
            <a:normAutofit/>
          </a:bodyPr>
          <a:lstStyle/>
          <a:p>
            <a:pPr indent="-324000" lvl="0" marL="432000" marR="0" rtl="0" algn="l">
              <a:spcBef>
                <a:spcPts val="0"/>
              </a:spcBef>
              <a:spcAft>
                <a:spcPts val="0"/>
              </a:spcAft>
              <a:buClr>
                <a:srgbClr val="FF6600"/>
              </a:buClr>
              <a:buSzPts val="1440"/>
              <a:buFont typeface="Noto Sans Symbols"/>
              <a:buChar char="●"/>
            </a:pPr>
            <a:r>
              <a:rPr b="0" lang="en-PH" sz="3200" strike="noStrike">
                <a:latin typeface="Arial"/>
                <a:ea typeface="Arial"/>
                <a:cs typeface="Arial"/>
                <a:sym typeface="Arial"/>
              </a:rPr>
              <a:t>It specifies the topic of the letter. It comes between the salutation and the body of the letter. </a:t>
            </a:r>
            <a:endParaRPr b="0" sz="3200" strike="noStrike">
              <a:latin typeface="Arial"/>
              <a:ea typeface="Arial"/>
              <a:cs typeface="Arial"/>
              <a:sym typeface="Arial"/>
            </a:endParaRPr>
          </a:p>
          <a:p>
            <a:pPr indent="0" lvl="0" marL="457200" marR="0" rtl="0" algn="l">
              <a:spcBef>
                <a:spcPts val="1414"/>
              </a:spcBef>
              <a:spcAft>
                <a:spcPts val="0"/>
              </a:spcAft>
              <a:buNone/>
            </a:pPr>
            <a:br>
              <a:rPr lang="en-PH" sz="1800"/>
            </a:br>
            <a:endParaRPr b="0" sz="3200" strike="noStrike">
              <a:latin typeface="Arial"/>
              <a:ea typeface="Arial"/>
              <a:cs typeface="Arial"/>
              <a:sym typeface="Arial"/>
            </a:endParaRPr>
          </a:p>
          <a:p>
            <a:pPr indent="-232559" lvl="0" marL="432000" marR="0" rtl="0" algn="l">
              <a:spcBef>
                <a:spcPts val="1414"/>
              </a:spcBef>
              <a:spcAft>
                <a:spcPts val="0"/>
              </a:spcAft>
              <a:buClr>
                <a:srgbClr val="FF6600"/>
              </a:buClr>
              <a:buSzPts val="1440"/>
              <a:buFont typeface="Noto Sans Symbols"/>
              <a:buNone/>
            </a:pPr>
            <a:r>
              <a:t/>
            </a:r>
            <a:endParaRPr b="0" sz="3200" strike="noStrike">
              <a:latin typeface="Arial"/>
              <a:ea typeface="Arial"/>
              <a:cs typeface="Arial"/>
              <a:sym typeface="Arial"/>
            </a:endParaRPr>
          </a:p>
        </p:txBody>
      </p:sp>
      <p:sp>
        <p:nvSpPr>
          <p:cNvPr id="170" name="Google Shape;170;p34"/>
          <p:cNvSpPr/>
          <p:nvPr/>
        </p:nvSpPr>
        <p:spPr>
          <a:xfrm>
            <a:off x="1008000" y="3384000"/>
            <a:ext cx="5112000" cy="2091960"/>
          </a:xfrm>
          <a:custGeom>
            <a:rect b="b" l="l" r="r" t="t"/>
            <a:pathLst>
              <a:path extrusionOk="0" h="5813" w="14202">
                <a:moveTo>
                  <a:pt x="968" y="0"/>
                </a:moveTo>
                <a:cubicBezTo>
                  <a:pt x="484" y="0"/>
                  <a:pt x="0" y="484"/>
                  <a:pt x="0" y="968"/>
                </a:cubicBezTo>
                <a:lnTo>
                  <a:pt x="0" y="4843"/>
                </a:lnTo>
                <a:cubicBezTo>
                  <a:pt x="0" y="5327"/>
                  <a:pt x="484" y="5812"/>
                  <a:pt x="968" y="5812"/>
                </a:cubicBezTo>
                <a:lnTo>
                  <a:pt x="13232" y="5812"/>
                </a:lnTo>
                <a:cubicBezTo>
                  <a:pt x="13716" y="5812"/>
                  <a:pt x="14201" y="5327"/>
                  <a:pt x="14201" y="4843"/>
                </a:cubicBezTo>
                <a:lnTo>
                  <a:pt x="14201" y="968"/>
                </a:lnTo>
                <a:cubicBezTo>
                  <a:pt x="14201" y="484"/>
                  <a:pt x="13716" y="0"/>
                  <a:pt x="13232" y="0"/>
                </a:cubicBezTo>
                <a:lnTo>
                  <a:pt x="968" y="0"/>
                </a:lnTo>
              </a:path>
            </a:pathLst>
          </a:custGeom>
          <a:solidFill>
            <a:srgbClr val="729FCF"/>
          </a:solidFill>
          <a:ln cap="flat" cmpd="sng" w="9525">
            <a:solidFill>
              <a:srgbClr val="3465A4"/>
            </a:solidFill>
            <a:prstDash val="solid"/>
            <a:round/>
            <a:headEnd len="sm" w="sm" type="none"/>
            <a:tailEnd len="sm" w="sm" type="none"/>
          </a:ln>
        </p:spPr>
        <p:txBody>
          <a:bodyPr anchorCtr="0" anchor="ctr" bIns="45000" lIns="90000" spcFirstLastPara="1" rIns="90000" wrap="square" tIns="45000">
            <a:noAutofit/>
          </a:bodyPr>
          <a:lstStyle/>
          <a:p>
            <a:pPr indent="0" lvl="0" marL="457200" marR="0" rtl="0" algn="l">
              <a:lnSpc>
                <a:spcPct val="100000"/>
              </a:lnSpc>
              <a:spcBef>
                <a:spcPts val="0"/>
              </a:spcBef>
              <a:spcAft>
                <a:spcPts val="0"/>
              </a:spcAft>
              <a:buNone/>
            </a:pPr>
            <a:r>
              <a:rPr b="0" lang="en-PH" sz="2200" strike="noStrike">
                <a:latin typeface="Arial"/>
                <a:ea typeface="Arial"/>
                <a:cs typeface="Arial"/>
                <a:sym typeface="Arial"/>
              </a:rPr>
              <a:t>Example:</a:t>
            </a:r>
            <a:br>
              <a:rPr lang="en-PH" sz="1800">
                <a:latin typeface="Arial"/>
                <a:ea typeface="Arial"/>
                <a:cs typeface="Arial"/>
                <a:sym typeface="Arial"/>
              </a:rPr>
            </a:br>
            <a:br>
              <a:rPr lang="en-PH" sz="1800">
                <a:latin typeface="Arial"/>
                <a:ea typeface="Arial"/>
                <a:cs typeface="Arial"/>
                <a:sym typeface="Arial"/>
              </a:rPr>
            </a:br>
            <a:r>
              <a:rPr b="0" lang="en-PH" sz="2200" strike="noStrike">
                <a:latin typeface="Arial"/>
                <a:ea typeface="Arial"/>
                <a:cs typeface="Arial"/>
                <a:sym typeface="Arial"/>
              </a:rPr>
              <a:t>RE: Digital Marketing Associate</a:t>
            </a:r>
            <a:endParaRPr b="0" sz="2200" strike="noStrike">
              <a:latin typeface="Arial"/>
              <a:ea typeface="Arial"/>
              <a:cs typeface="Arial"/>
              <a:sym typeface="Arial"/>
            </a:endParaRPr>
          </a:p>
          <a:p>
            <a:pPr indent="-261134" lvl="0" marL="432000" marR="0" rtl="0" algn="l">
              <a:lnSpc>
                <a:spcPct val="100000"/>
              </a:lnSpc>
              <a:spcBef>
                <a:spcPts val="1414"/>
              </a:spcBef>
              <a:spcAft>
                <a:spcPts val="0"/>
              </a:spcAft>
              <a:buClr>
                <a:srgbClr val="FF6600"/>
              </a:buClr>
              <a:buSzPts val="990"/>
              <a:buFont typeface="Noto Sans Symbols"/>
              <a:buNone/>
            </a:pPr>
            <a:r>
              <a:t/>
            </a:r>
            <a:endParaRPr b="0" sz="2200" strike="noStrike">
              <a:latin typeface="Arial"/>
              <a:ea typeface="Arial"/>
              <a:cs typeface="Arial"/>
              <a:sym typeface="Arial"/>
            </a:endParaRPr>
          </a:p>
        </p:txBody>
      </p:sp>
      <p:sp>
        <p:nvSpPr>
          <p:cNvPr id="171" name="Google Shape;171;p34"/>
          <p:cNvSpPr txBox="1"/>
          <p:nvPr/>
        </p:nvSpPr>
        <p:spPr>
          <a:xfrm>
            <a:off x="6336000" y="3600000"/>
            <a:ext cx="2808000" cy="1652760"/>
          </a:xfrm>
          <a:prstGeom prst="rect">
            <a:avLst/>
          </a:prstGeom>
          <a:noFill/>
          <a:ln>
            <a:noFill/>
          </a:ln>
        </p:spPr>
        <p:txBody>
          <a:bodyPr anchorCtr="0" anchor="t" bIns="45000" lIns="90000" spcFirstLastPara="1" rIns="90000" wrap="square" tIns="45000">
            <a:noAutofit/>
          </a:bodyPr>
          <a:lstStyle/>
          <a:p>
            <a:pPr indent="0" lvl="0" marL="457200" marR="0" rtl="0" algn="l">
              <a:lnSpc>
                <a:spcPct val="100000"/>
              </a:lnSpc>
              <a:spcBef>
                <a:spcPts val="0"/>
              </a:spcBef>
              <a:spcAft>
                <a:spcPts val="0"/>
              </a:spcAft>
              <a:buNone/>
            </a:pPr>
            <a:r>
              <a:rPr b="1" lang="en-PH" sz="2200" strike="noStrike">
                <a:latin typeface="Arial"/>
                <a:ea typeface="Arial"/>
                <a:cs typeface="Arial"/>
                <a:sym typeface="Arial"/>
              </a:rPr>
              <a:t>NOTE:</a:t>
            </a:r>
            <a:r>
              <a:rPr b="0" lang="en-PH" sz="2200" strike="noStrike">
                <a:latin typeface="Arial"/>
                <a:ea typeface="Arial"/>
                <a:cs typeface="Arial"/>
                <a:sym typeface="Arial"/>
              </a:rPr>
              <a:t> Usually the subject is the name of the position you are applying for.</a:t>
            </a:r>
            <a:endParaRPr b="0" sz="2200" strike="noStrike">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35"/>
          <p:cNvSpPr txBox="1"/>
          <p:nvPr/>
        </p:nvSpPr>
        <p:spPr>
          <a:xfrm>
            <a:off x="504000" y="301320"/>
            <a:ext cx="8208000" cy="745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0" lang="en-PH" sz="3600" strike="noStrike">
                <a:solidFill>
                  <a:srgbClr val="FF6600"/>
                </a:solidFill>
                <a:latin typeface="Arial"/>
                <a:ea typeface="Arial"/>
                <a:cs typeface="Arial"/>
                <a:sym typeface="Arial"/>
              </a:rPr>
              <a:t>Body of the Letter</a:t>
            </a:r>
            <a:endParaRPr b="0" sz="3600" strike="noStrike">
              <a:solidFill>
                <a:srgbClr val="FF6600"/>
              </a:solidFill>
              <a:latin typeface="Arial"/>
              <a:ea typeface="Arial"/>
              <a:cs typeface="Arial"/>
              <a:sym typeface="Arial"/>
            </a:endParaRPr>
          </a:p>
        </p:txBody>
      </p:sp>
      <p:sp>
        <p:nvSpPr>
          <p:cNvPr id="177" name="Google Shape;177;p35"/>
          <p:cNvSpPr txBox="1"/>
          <p:nvPr/>
        </p:nvSpPr>
        <p:spPr>
          <a:xfrm>
            <a:off x="648000" y="1769040"/>
            <a:ext cx="9000000" cy="5065560"/>
          </a:xfrm>
          <a:prstGeom prst="rect">
            <a:avLst/>
          </a:prstGeom>
          <a:noFill/>
          <a:ln>
            <a:noFill/>
          </a:ln>
        </p:spPr>
        <p:txBody>
          <a:bodyPr anchorCtr="0" anchor="t" bIns="0" lIns="0" spcFirstLastPara="1" rIns="0" wrap="square" tIns="0">
            <a:normAutofit/>
          </a:bodyPr>
          <a:lstStyle/>
          <a:p>
            <a:pPr indent="-324000" lvl="0" marL="432000" marR="0" rtl="0" algn="l">
              <a:spcBef>
                <a:spcPts val="0"/>
              </a:spcBef>
              <a:spcAft>
                <a:spcPts val="0"/>
              </a:spcAft>
              <a:buClr>
                <a:srgbClr val="FF6600"/>
              </a:buClr>
              <a:buSzPts val="1440"/>
              <a:buFont typeface="Noto Sans Symbols"/>
              <a:buChar char="●"/>
            </a:pPr>
            <a:r>
              <a:rPr b="0" lang="en-PH" sz="3200" strike="noStrike">
                <a:latin typeface="Arial"/>
                <a:ea typeface="Arial"/>
                <a:cs typeface="Arial"/>
                <a:sym typeface="Arial"/>
              </a:rPr>
              <a:t>Part of the letter where you convey all the messages you want your reader to understand.</a:t>
            </a:r>
            <a:br>
              <a:rPr lang="en-PH" sz="1800"/>
            </a:br>
            <a:r>
              <a:rPr b="0" lang="en-PH" sz="3200" strike="noStrike">
                <a:latin typeface="Arial"/>
                <a:ea typeface="Arial"/>
                <a:cs typeface="Arial"/>
                <a:sym typeface="Arial"/>
              </a:rPr>
              <a:t> </a:t>
            </a:r>
            <a:endParaRPr b="0" sz="3200" strike="noStrike">
              <a:latin typeface="Arial"/>
              <a:ea typeface="Arial"/>
              <a:cs typeface="Arial"/>
              <a:sym typeface="Arial"/>
            </a:endParaRPr>
          </a:p>
          <a:p>
            <a:pPr indent="-323999" lvl="0" marL="431999" marR="0" rtl="0" algn="l">
              <a:spcBef>
                <a:spcPts val="1414"/>
              </a:spcBef>
              <a:spcAft>
                <a:spcPts val="0"/>
              </a:spcAft>
              <a:buClr>
                <a:srgbClr val="FF6600"/>
              </a:buClr>
              <a:buSzPts val="1440"/>
              <a:buFont typeface="Noto Sans Symbols"/>
              <a:buChar char="●"/>
            </a:pPr>
            <a:r>
              <a:rPr b="0" lang="en-PH" sz="3200" strike="noStrike">
                <a:latin typeface="Arial"/>
                <a:ea typeface="Arial"/>
                <a:cs typeface="Arial"/>
                <a:sym typeface="Arial"/>
              </a:rPr>
              <a:t>Ideally, it is nice to have at least three paragraphs and make your message straightforward. Avoid buzzwords and writing wordy paragraphs.</a:t>
            </a:r>
            <a:br>
              <a:rPr lang="en-PH" sz="1800"/>
            </a:br>
            <a:endParaRPr b="0" sz="3200" strike="noStrike">
              <a:latin typeface="Arial"/>
              <a:ea typeface="Arial"/>
              <a:cs typeface="Arial"/>
              <a:sym typeface="Arial"/>
            </a:endParaRPr>
          </a:p>
          <a:p>
            <a:pPr indent="-232559" lvl="0" marL="432000" marR="0" rtl="0" algn="l">
              <a:spcBef>
                <a:spcPts val="1414"/>
              </a:spcBef>
              <a:spcAft>
                <a:spcPts val="0"/>
              </a:spcAft>
              <a:buClr>
                <a:srgbClr val="FF6600"/>
              </a:buClr>
              <a:buSzPts val="1440"/>
              <a:buFont typeface="Noto Sans Symbols"/>
              <a:buNone/>
            </a:pPr>
            <a:r>
              <a:t/>
            </a:r>
            <a:endParaRPr b="0" sz="3200" strike="noStrike">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